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2" r:id="rId7"/>
    <p:sldId id="266" r:id="rId8"/>
    <p:sldId id="261" r:id="rId9"/>
    <p:sldId id="263" r:id="rId10"/>
    <p:sldId id="264" r:id="rId11"/>
    <p:sldId id="265" r:id="rId12"/>
    <p:sldId id="267" r:id="rId13"/>
    <p:sldId id="268" r:id="rId14"/>
    <p:sldId id="269"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7C0A63-00A4-4AD3-AADE-F7FB98A5F126}"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6F6BF171-4AB0-4A21-BC02-7E50B4F897F7}">
      <dgm:prSet phldrT="[Text]"/>
      <dgm:spPr>
        <a:xfrm>
          <a:off x="4662865" y="2209"/>
          <a:ext cx="2740329" cy="1370164"/>
        </a:xfrm>
        <a:prstGeom prst="roundRect">
          <a:avLst>
            <a:gd name="adj" fmla="val 10000"/>
          </a:avLst>
        </a:prstGeom>
        <a:solidFill>
          <a:srgbClr val="A5AB81">
            <a:alpha val="7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gm:spPr>
      <dgm:t>
        <a:bodyPr/>
        <a:lstStyle/>
        <a:p>
          <a:r>
            <a:rPr lang="en-US" dirty="0" smtClean="0">
              <a:solidFill>
                <a:sysClr val="windowText" lastClr="000000"/>
              </a:solidFill>
              <a:latin typeface="Century Gothic" pitchFamily="34" charset="0"/>
              <a:ea typeface="+mn-ea"/>
              <a:cs typeface="+mn-cs"/>
            </a:rPr>
            <a:t>National WLT member! </a:t>
          </a:r>
          <a:endParaRPr lang="en-US" dirty="0">
            <a:solidFill>
              <a:sysClr val="windowText" lastClr="000000"/>
            </a:solidFill>
            <a:latin typeface="Century Gothic" pitchFamily="34" charset="0"/>
            <a:ea typeface="+mn-ea"/>
            <a:cs typeface="+mn-cs"/>
          </a:endParaRPr>
        </a:p>
      </dgm:t>
    </dgm:pt>
    <dgm:pt modelId="{58F58297-C61A-4E79-B58D-50DDF4D63D48}" type="parTrans" cxnId="{03BD6839-014D-4165-BA08-B4010EA446A8}">
      <dgm:prSet/>
      <dgm:spPr>
        <a:xfrm rot="18289469">
          <a:off x="3155073" y="1447890"/>
          <a:ext cx="1919453" cy="54492"/>
        </a:xfrm>
        <a:custGeom>
          <a:avLst/>
          <a:gdLst/>
          <a:ahLst/>
          <a:cxnLst/>
          <a:rect l="0" t="0" r="0" b="0"/>
          <a:pathLst>
            <a:path>
              <a:moveTo>
                <a:pt x="0" y="27246"/>
              </a:moveTo>
              <a:lnTo>
                <a:pt x="1919453" y="27246"/>
              </a:lnTo>
            </a:path>
          </a:pathLst>
        </a:custGeom>
        <a:noFill/>
        <a:ln w="19050" cap="flat" cmpd="sng" algn="ctr">
          <a:solidFill>
            <a:srgbClr val="A5AB81">
              <a:tint val="90000"/>
              <a:hueOff val="0"/>
              <a:satOff val="0"/>
              <a:lumOff val="0"/>
              <a:alphaOff val="0"/>
            </a:srgbClr>
          </a:solidFill>
          <a:prstDash val="solid"/>
        </a:ln>
        <a:effectLst/>
      </dgm:spPr>
      <dgm:t>
        <a:bodyPr/>
        <a:lstStyle/>
        <a:p>
          <a:endParaRPr lang="en-US">
            <a:solidFill>
              <a:sysClr val="windowText" lastClr="000000">
                <a:hueOff val="0"/>
                <a:satOff val="0"/>
                <a:lumOff val="0"/>
                <a:alphaOff val="0"/>
              </a:sysClr>
            </a:solidFill>
            <a:latin typeface="Century Gothic" pitchFamily="34" charset="0"/>
            <a:ea typeface="+mn-ea"/>
            <a:cs typeface="+mn-cs"/>
          </a:endParaRPr>
        </a:p>
      </dgm:t>
    </dgm:pt>
    <dgm:pt modelId="{8279ABE6-C85D-42B8-8890-9477C7AFCA15}" type="sibTrans" cxnId="{03BD6839-014D-4165-BA08-B4010EA446A8}">
      <dgm:prSet/>
      <dgm:spPr/>
      <dgm:t>
        <a:bodyPr/>
        <a:lstStyle/>
        <a:p>
          <a:endParaRPr lang="en-US">
            <a:latin typeface="Century Gothic" pitchFamily="34" charset="0"/>
          </a:endParaRPr>
        </a:p>
      </dgm:t>
    </dgm:pt>
    <dgm:pt modelId="{DA8F21AC-F1F1-4C65-B16E-F67D30F7F3F0}">
      <dgm:prSet phldrT="[Text]"/>
      <dgm:spPr>
        <a:xfrm>
          <a:off x="4662865" y="1577899"/>
          <a:ext cx="2740329" cy="1370164"/>
        </a:xfrm>
        <a:prstGeom prst="roundRect">
          <a:avLst>
            <a:gd name="adj" fmla="val 10000"/>
          </a:avLst>
        </a:prstGeom>
        <a:solidFill>
          <a:srgbClr val="A5AB81">
            <a:alpha val="7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gm:spPr>
      <dgm:t>
        <a:bodyPr/>
        <a:lstStyle/>
        <a:p>
          <a:pPr algn="ctr"/>
          <a:r>
            <a:rPr lang="en-US" dirty="0" smtClean="0">
              <a:solidFill>
                <a:sysClr val="windowText" lastClr="000000"/>
              </a:solidFill>
              <a:latin typeface="Century Gothic" pitchFamily="34" charset="0"/>
              <a:ea typeface="+mn-ea"/>
              <a:cs typeface="+mn-cs"/>
            </a:rPr>
            <a:t>National WLT member!! 	</a:t>
          </a:r>
          <a:endParaRPr lang="en-US" dirty="0">
            <a:solidFill>
              <a:sysClr val="windowText" lastClr="000000"/>
            </a:solidFill>
            <a:latin typeface="Century Gothic" pitchFamily="34" charset="0"/>
            <a:ea typeface="+mn-ea"/>
            <a:cs typeface="+mn-cs"/>
          </a:endParaRPr>
        </a:p>
      </dgm:t>
    </dgm:pt>
    <dgm:pt modelId="{0E4B321E-284B-4035-9370-70B78AEC0454}" type="parTrans" cxnId="{43453D3A-F5DD-478C-958C-3B4933BD18A2}">
      <dgm:prSet/>
      <dgm:spPr>
        <a:xfrm>
          <a:off x="3566734" y="2235735"/>
          <a:ext cx="1096131" cy="54492"/>
        </a:xfrm>
        <a:custGeom>
          <a:avLst/>
          <a:gdLst/>
          <a:ahLst/>
          <a:cxnLst/>
          <a:rect l="0" t="0" r="0" b="0"/>
          <a:pathLst>
            <a:path>
              <a:moveTo>
                <a:pt x="0" y="27246"/>
              </a:moveTo>
              <a:lnTo>
                <a:pt x="1096131" y="27246"/>
              </a:lnTo>
            </a:path>
          </a:pathLst>
        </a:custGeom>
        <a:noFill/>
        <a:ln w="19050" cap="flat" cmpd="sng" algn="ctr">
          <a:solidFill>
            <a:srgbClr val="A5AB81">
              <a:tint val="90000"/>
              <a:hueOff val="0"/>
              <a:satOff val="0"/>
              <a:lumOff val="0"/>
              <a:alphaOff val="0"/>
            </a:srgbClr>
          </a:solidFill>
          <a:prstDash val="solid"/>
        </a:ln>
        <a:effectLst/>
      </dgm:spPr>
      <dgm:t>
        <a:bodyPr/>
        <a:lstStyle/>
        <a:p>
          <a:endParaRPr lang="en-US">
            <a:solidFill>
              <a:sysClr val="windowText" lastClr="000000">
                <a:hueOff val="0"/>
                <a:satOff val="0"/>
                <a:lumOff val="0"/>
                <a:alphaOff val="0"/>
              </a:sysClr>
            </a:solidFill>
            <a:latin typeface="Century Gothic" pitchFamily="34" charset="0"/>
            <a:ea typeface="+mn-ea"/>
            <a:cs typeface="+mn-cs"/>
          </a:endParaRPr>
        </a:p>
      </dgm:t>
    </dgm:pt>
    <dgm:pt modelId="{927AA8EC-C137-43F6-9409-28890BF4589F}" type="sibTrans" cxnId="{43453D3A-F5DD-478C-958C-3B4933BD18A2}">
      <dgm:prSet/>
      <dgm:spPr/>
      <dgm:t>
        <a:bodyPr/>
        <a:lstStyle/>
        <a:p>
          <a:endParaRPr lang="en-US">
            <a:latin typeface="Century Gothic" pitchFamily="34" charset="0"/>
          </a:endParaRPr>
        </a:p>
      </dgm:t>
    </dgm:pt>
    <dgm:pt modelId="{3DBEA6E5-D00B-4253-8576-47965AE62E7D}">
      <dgm:prSet phldrT="[Text]"/>
      <dgm:spPr>
        <a:xfrm>
          <a:off x="4662865" y="3153588"/>
          <a:ext cx="2740329" cy="1370164"/>
        </a:xfrm>
        <a:prstGeom prst="roundRect">
          <a:avLst>
            <a:gd name="adj" fmla="val 10000"/>
          </a:avLst>
        </a:prstGeom>
        <a:solidFill>
          <a:srgbClr val="A5AB81">
            <a:alpha val="7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gm:spPr>
      <dgm:t>
        <a:bodyPr/>
        <a:lstStyle/>
        <a:p>
          <a:r>
            <a:rPr lang="en-US" dirty="0" smtClean="0">
              <a:solidFill>
                <a:sysClr val="windowText" lastClr="000000"/>
              </a:solidFill>
              <a:latin typeface="Century Gothic" pitchFamily="34" charset="0"/>
              <a:ea typeface="+mn-ea"/>
              <a:cs typeface="+mn-cs"/>
            </a:rPr>
            <a:t>National WLT member!!! </a:t>
          </a:r>
          <a:endParaRPr lang="en-US" dirty="0">
            <a:solidFill>
              <a:sysClr val="windowText" lastClr="000000"/>
            </a:solidFill>
            <a:latin typeface="Century Gothic" pitchFamily="34" charset="0"/>
            <a:ea typeface="+mn-ea"/>
            <a:cs typeface="+mn-cs"/>
          </a:endParaRPr>
        </a:p>
      </dgm:t>
    </dgm:pt>
    <dgm:pt modelId="{63B9B031-88BE-41A2-8C36-CC18D3CD2455}" type="parTrans" cxnId="{E6D9A996-4F84-4AFE-9225-902E0FEF30F9}">
      <dgm:prSet/>
      <dgm:spPr>
        <a:xfrm rot="3310531">
          <a:off x="3155073" y="3023580"/>
          <a:ext cx="1919453" cy="54492"/>
        </a:xfrm>
        <a:custGeom>
          <a:avLst/>
          <a:gdLst/>
          <a:ahLst/>
          <a:cxnLst/>
          <a:rect l="0" t="0" r="0" b="0"/>
          <a:pathLst>
            <a:path>
              <a:moveTo>
                <a:pt x="0" y="27246"/>
              </a:moveTo>
              <a:lnTo>
                <a:pt x="1919453" y="27246"/>
              </a:lnTo>
            </a:path>
          </a:pathLst>
        </a:custGeom>
        <a:noFill/>
        <a:ln w="19050" cap="flat" cmpd="sng" algn="ctr">
          <a:solidFill>
            <a:srgbClr val="A5AB81">
              <a:tint val="90000"/>
              <a:hueOff val="0"/>
              <a:satOff val="0"/>
              <a:lumOff val="0"/>
              <a:alphaOff val="0"/>
            </a:srgbClr>
          </a:solidFill>
          <a:prstDash val="solid"/>
        </a:ln>
        <a:effectLst/>
      </dgm:spPr>
      <dgm:t>
        <a:bodyPr/>
        <a:lstStyle/>
        <a:p>
          <a:endParaRPr lang="en-US">
            <a:solidFill>
              <a:sysClr val="windowText" lastClr="000000">
                <a:hueOff val="0"/>
                <a:satOff val="0"/>
                <a:lumOff val="0"/>
                <a:alphaOff val="0"/>
              </a:sysClr>
            </a:solidFill>
            <a:latin typeface="Century Gothic" pitchFamily="34" charset="0"/>
            <a:ea typeface="+mn-ea"/>
            <a:cs typeface="+mn-cs"/>
          </a:endParaRPr>
        </a:p>
      </dgm:t>
    </dgm:pt>
    <dgm:pt modelId="{45A31C7B-2A63-48E4-8A53-C0D217A4CA46}" type="sibTrans" cxnId="{E6D9A996-4F84-4AFE-9225-902E0FEF30F9}">
      <dgm:prSet/>
      <dgm:spPr/>
      <dgm:t>
        <a:bodyPr/>
        <a:lstStyle/>
        <a:p>
          <a:endParaRPr lang="en-US">
            <a:latin typeface="Century Gothic" pitchFamily="34" charset="0"/>
          </a:endParaRPr>
        </a:p>
      </dgm:t>
    </dgm:pt>
    <dgm:pt modelId="{B722ADA9-2F46-4B85-AD23-C490A592FBED}" type="asst">
      <dgm:prSet phldrT="[Text]"/>
      <dgm:spPr>
        <a:xfrm>
          <a:off x="826405" y="1577899"/>
          <a:ext cx="2740329" cy="1370164"/>
        </a:xfrm>
        <a:prstGeom prst="roundRect">
          <a:avLst>
            <a:gd name="adj" fmla="val 10000"/>
          </a:avLst>
        </a:prstGeom>
        <a:solidFill>
          <a:srgbClr val="A5AB81">
            <a:alpha val="8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gm:spPr>
      <dgm:t>
        <a:bodyPr/>
        <a:lstStyle/>
        <a:p>
          <a:r>
            <a:rPr lang="en-US" dirty="0" smtClean="0">
              <a:solidFill>
                <a:sysClr val="windowText" lastClr="000000"/>
              </a:solidFill>
              <a:latin typeface="Century Gothic" pitchFamily="34" charset="0"/>
              <a:ea typeface="+mn-ea"/>
              <a:cs typeface="+mn-cs"/>
            </a:rPr>
            <a:t/>
          </a:r>
          <a:br>
            <a:rPr lang="en-US" dirty="0" smtClean="0">
              <a:solidFill>
                <a:sysClr val="windowText" lastClr="000000"/>
              </a:solidFill>
              <a:latin typeface="Century Gothic" pitchFamily="34" charset="0"/>
              <a:ea typeface="+mn-ea"/>
              <a:cs typeface="+mn-cs"/>
            </a:rPr>
          </a:br>
          <a:r>
            <a:rPr lang="en-US" dirty="0" smtClean="0">
              <a:solidFill>
                <a:sysClr val="windowText" lastClr="000000"/>
              </a:solidFill>
              <a:latin typeface="Century Gothic" pitchFamily="34" charset="0"/>
              <a:ea typeface="+mn-ea"/>
              <a:cs typeface="+mn-cs"/>
            </a:rPr>
            <a:t>Roberto Manno - EU</a:t>
          </a:r>
          <a:endParaRPr lang="en-US" dirty="0">
            <a:solidFill>
              <a:sysClr val="windowText" lastClr="000000"/>
            </a:solidFill>
            <a:latin typeface="Century Gothic" pitchFamily="34" charset="0"/>
            <a:ea typeface="+mn-ea"/>
            <a:cs typeface="+mn-cs"/>
          </a:endParaRPr>
        </a:p>
      </dgm:t>
    </dgm:pt>
    <dgm:pt modelId="{16784993-5FE1-41D7-96E8-03E7F85934AB}" type="parTrans" cxnId="{C45ACB45-6384-46FB-83EA-88568E1410D1}">
      <dgm:prSet/>
      <dgm:spPr/>
      <dgm:t>
        <a:bodyPr/>
        <a:lstStyle/>
        <a:p>
          <a:endParaRPr lang="it-IT">
            <a:latin typeface="Century Gothic" pitchFamily="34" charset="0"/>
          </a:endParaRPr>
        </a:p>
      </dgm:t>
    </dgm:pt>
    <dgm:pt modelId="{966B0AD3-70BC-4511-B49E-FD3C07E3A8DD}" type="sibTrans" cxnId="{C45ACB45-6384-46FB-83EA-88568E1410D1}">
      <dgm:prSet/>
      <dgm:spPr/>
      <dgm:t>
        <a:bodyPr/>
        <a:lstStyle/>
        <a:p>
          <a:endParaRPr lang="it-IT">
            <a:latin typeface="Century Gothic" pitchFamily="34" charset="0"/>
          </a:endParaRPr>
        </a:p>
      </dgm:t>
    </dgm:pt>
    <dgm:pt modelId="{84D66378-BE02-4109-B407-B6B070CFA504}" type="asst">
      <dgm:prSet/>
      <dgm:spPr/>
      <dgm:t>
        <a:bodyPr/>
        <a:lstStyle/>
        <a:p>
          <a:r>
            <a:rPr lang="it-IT" dirty="0" smtClean="0">
              <a:latin typeface="Century Gothic" pitchFamily="34" charset="0"/>
            </a:rPr>
            <a:t>Client- General Legal </a:t>
          </a:r>
          <a:r>
            <a:rPr lang="it-IT" dirty="0" err="1" smtClean="0">
              <a:latin typeface="Century Gothic" pitchFamily="34" charset="0"/>
            </a:rPr>
            <a:t>Counsel</a:t>
          </a:r>
          <a:endParaRPr lang="it-IT" dirty="0">
            <a:latin typeface="Century Gothic" pitchFamily="34" charset="0"/>
          </a:endParaRPr>
        </a:p>
      </dgm:t>
    </dgm:pt>
    <dgm:pt modelId="{64109CEE-02B9-4AB6-AF53-8E0713F698B2}" type="parTrans" cxnId="{DBD389E9-AFCF-49B6-83DA-EB4A545DEAAC}">
      <dgm:prSet/>
      <dgm:spPr/>
      <dgm:t>
        <a:bodyPr/>
        <a:lstStyle/>
        <a:p>
          <a:endParaRPr lang="it-IT"/>
        </a:p>
      </dgm:t>
    </dgm:pt>
    <dgm:pt modelId="{F761DD75-D611-4DF1-9961-08702FAD26E4}" type="sibTrans" cxnId="{DBD389E9-AFCF-49B6-83DA-EB4A545DEAAC}">
      <dgm:prSet/>
      <dgm:spPr/>
      <dgm:t>
        <a:bodyPr/>
        <a:lstStyle/>
        <a:p>
          <a:endParaRPr lang="it-IT"/>
        </a:p>
      </dgm:t>
    </dgm:pt>
    <dgm:pt modelId="{412B0E8E-5C71-44F0-A1ED-6A63C3AD756E}" type="pres">
      <dgm:prSet presAssocID="{997C0A63-00A4-4AD3-AADE-F7FB98A5F126}" presName="diagram" presStyleCnt="0">
        <dgm:presLayoutVars>
          <dgm:chPref val="1"/>
          <dgm:dir/>
          <dgm:animOne val="branch"/>
          <dgm:animLvl val="lvl"/>
          <dgm:resizeHandles val="exact"/>
        </dgm:presLayoutVars>
      </dgm:prSet>
      <dgm:spPr/>
      <dgm:t>
        <a:bodyPr/>
        <a:lstStyle/>
        <a:p>
          <a:endParaRPr lang="it-IT"/>
        </a:p>
      </dgm:t>
    </dgm:pt>
    <dgm:pt modelId="{9E128B5D-0467-4131-90E9-53E811338AAB}" type="pres">
      <dgm:prSet presAssocID="{84D66378-BE02-4109-B407-B6B070CFA504}" presName="root1" presStyleCnt="0"/>
      <dgm:spPr/>
    </dgm:pt>
    <dgm:pt modelId="{69AFF06F-04C5-4B42-AD93-FB8F346D7433}" type="pres">
      <dgm:prSet presAssocID="{84D66378-BE02-4109-B407-B6B070CFA504}" presName="LevelOneTextNode" presStyleLbl="node0" presStyleIdx="0" presStyleCnt="2">
        <dgm:presLayoutVars>
          <dgm:chPref val="3"/>
        </dgm:presLayoutVars>
      </dgm:prSet>
      <dgm:spPr/>
      <dgm:t>
        <a:bodyPr/>
        <a:lstStyle/>
        <a:p>
          <a:endParaRPr lang="it-IT"/>
        </a:p>
      </dgm:t>
    </dgm:pt>
    <dgm:pt modelId="{05F1C373-4797-44A0-8340-7A9EC2FD2DA7}" type="pres">
      <dgm:prSet presAssocID="{84D66378-BE02-4109-B407-B6B070CFA504}" presName="level2hierChild" presStyleCnt="0"/>
      <dgm:spPr/>
    </dgm:pt>
    <dgm:pt modelId="{B7A41534-531E-4C65-890E-A083530B79AD}" type="pres">
      <dgm:prSet presAssocID="{B722ADA9-2F46-4B85-AD23-C490A592FBED}" presName="root1" presStyleCnt="0"/>
      <dgm:spPr/>
    </dgm:pt>
    <dgm:pt modelId="{68AF4E21-FDED-4A48-B1DB-E69B946DFF18}" type="pres">
      <dgm:prSet presAssocID="{B722ADA9-2F46-4B85-AD23-C490A592FBED}" presName="LevelOneTextNode" presStyleLbl="node0" presStyleIdx="1" presStyleCnt="2">
        <dgm:presLayoutVars>
          <dgm:chPref val="3"/>
        </dgm:presLayoutVars>
      </dgm:prSet>
      <dgm:spPr/>
      <dgm:t>
        <a:bodyPr/>
        <a:lstStyle/>
        <a:p>
          <a:endParaRPr lang="it-IT"/>
        </a:p>
      </dgm:t>
    </dgm:pt>
    <dgm:pt modelId="{48EBB07C-A70B-4C2E-B063-CBB3CF5AEB4A}" type="pres">
      <dgm:prSet presAssocID="{B722ADA9-2F46-4B85-AD23-C490A592FBED}" presName="level2hierChild" presStyleCnt="0"/>
      <dgm:spPr/>
    </dgm:pt>
    <dgm:pt modelId="{1DB1621F-A6D1-445D-BA4D-08492DCD204A}" type="pres">
      <dgm:prSet presAssocID="{58F58297-C61A-4E79-B58D-50DDF4D63D48}" presName="conn2-1" presStyleLbl="parChTrans1D2" presStyleIdx="0" presStyleCnt="3"/>
      <dgm:spPr/>
      <dgm:t>
        <a:bodyPr/>
        <a:lstStyle/>
        <a:p>
          <a:endParaRPr lang="it-IT"/>
        </a:p>
      </dgm:t>
    </dgm:pt>
    <dgm:pt modelId="{02642B22-D5AC-4DE5-94D8-32E7FFC919D6}" type="pres">
      <dgm:prSet presAssocID="{58F58297-C61A-4E79-B58D-50DDF4D63D48}" presName="connTx" presStyleLbl="parChTrans1D2" presStyleIdx="0" presStyleCnt="3"/>
      <dgm:spPr/>
      <dgm:t>
        <a:bodyPr/>
        <a:lstStyle/>
        <a:p>
          <a:endParaRPr lang="it-IT"/>
        </a:p>
      </dgm:t>
    </dgm:pt>
    <dgm:pt modelId="{ADB80E71-FCB5-4A36-904D-6168D47F93B6}" type="pres">
      <dgm:prSet presAssocID="{6F6BF171-4AB0-4A21-BC02-7E50B4F897F7}" presName="root2" presStyleCnt="0"/>
      <dgm:spPr/>
    </dgm:pt>
    <dgm:pt modelId="{D63F5AE5-03EA-457A-95C8-5F66E3BEF9F1}" type="pres">
      <dgm:prSet presAssocID="{6F6BF171-4AB0-4A21-BC02-7E50B4F897F7}" presName="LevelTwoTextNode" presStyleLbl="node2" presStyleIdx="0" presStyleCnt="3" custLinFactNeighborX="-1606" custLinFactNeighborY="1926">
        <dgm:presLayoutVars>
          <dgm:chPref val="3"/>
        </dgm:presLayoutVars>
      </dgm:prSet>
      <dgm:spPr/>
      <dgm:t>
        <a:bodyPr/>
        <a:lstStyle/>
        <a:p>
          <a:endParaRPr lang="it-IT"/>
        </a:p>
      </dgm:t>
    </dgm:pt>
    <dgm:pt modelId="{77643FA0-2CD9-4D3E-9661-377CB947196B}" type="pres">
      <dgm:prSet presAssocID="{6F6BF171-4AB0-4A21-BC02-7E50B4F897F7}" presName="level3hierChild" presStyleCnt="0"/>
      <dgm:spPr/>
    </dgm:pt>
    <dgm:pt modelId="{CB89A8E4-A473-41FA-99E6-4BD71D6AE14C}" type="pres">
      <dgm:prSet presAssocID="{0E4B321E-284B-4035-9370-70B78AEC0454}" presName="conn2-1" presStyleLbl="parChTrans1D2" presStyleIdx="1" presStyleCnt="3"/>
      <dgm:spPr/>
      <dgm:t>
        <a:bodyPr/>
        <a:lstStyle/>
        <a:p>
          <a:endParaRPr lang="it-IT"/>
        </a:p>
      </dgm:t>
    </dgm:pt>
    <dgm:pt modelId="{1CBBA004-962E-423D-B0A8-700724CB5D0D}" type="pres">
      <dgm:prSet presAssocID="{0E4B321E-284B-4035-9370-70B78AEC0454}" presName="connTx" presStyleLbl="parChTrans1D2" presStyleIdx="1" presStyleCnt="3"/>
      <dgm:spPr/>
      <dgm:t>
        <a:bodyPr/>
        <a:lstStyle/>
        <a:p>
          <a:endParaRPr lang="it-IT"/>
        </a:p>
      </dgm:t>
    </dgm:pt>
    <dgm:pt modelId="{47CFCA5D-7C93-4511-83D5-A5C3F5160B47}" type="pres">
      <dgm:prSet presAssocID="{DA8F21AC-F1F1-4C65-B16E-F67D30F7F3F0}" presName="root2" presStyleCnt="0"/>
      <dgm:spPr/>
    </dgm:pt>
    <dgm:pt modelId="{8232BDA2-DE47-431D-ABEE-E0B000DE054D}" type="pres">
      <dgm:prSet presAssocID="{DA8F21AC-F1F1-4C65-B16E-F67D30F7F3F0}" presName="LevelTwoTextNode" presStyleLbl="node2" presStyleIdx="1" presStyleCnt="3">
        <dgm:presLayoutVars>
          <dgm:chPref val="3"/>
        </dgm:presLayoutVars>
      </dgm:prSet>
      <dgm:spPr/>
      <dgm:t>
        <a:bodyPr/>
        <a:lstStyle/>
        <a:p>
          <a:endParaRPr lang="it-IT"/>
        </a:p>
      </dgm:t>
    </dgm:pt>
    <dgm:pt modelId="{0C63F10F-EB8C-427C-86CC-671E9E2C12F3}" type="pres">
      <dgm:prSet presAssocID="{DA8F21AC-F1F1-4C65-B16E-F67D30F7F3F0}" presName="level3hierChild" presStyleCnt="0"/>
      <dgm:spPr/>
    </dgm:pt>
    <dgm:pt modelId="{9EC3094D-8EDE-42EC-BD24-6DE74DDAB918}" type="pres">
      <dgm:prSet presAssocID="{63B9B031-88BE-41A2-8C36-CC18D3CD2455}" presName="conn2-1" presStyleLbl="parChTrans1D2" presStyleIdx="2" presStyleCnt="3"/>
      <dgm:spPr/>
      <dgm:t>
        <a:bodyPr/>
        <a:lstStyle/>
        <a:p>
          <a:endParaRPr lang="it-IT"/>
        </a:p>
      </dgm:t>
    </dgm:pt>
    <dgm:pt modelId="{9DA8C022-0025-4AB2-8E30-EF762FBFE7ED}" type="pres">
      <dgm:prSet presAssocID="{63B9B031-88BE-41A2-8C36-CC18D3CD2455}" presName="connTx" presStyleLbl="parChTrans1D2" presStyleIdx="2" presStyleCnt="3"/>
      <dgm:spPr/>
      <dgm:t>
        <a:bodyPr/>
        <a:lstStyle/>
        <a:p>
          <a:endParaRPr lang="it-IT"/>
        </a:p>
      </dgm:t>
    </dgm:pt>
    <dgm:pt modelId="{9117EE68-F31B-4531-AAB6-F30895A92029}" type="pres">
      <dgm:prSet presAssocID="{3DBEA6E5-D00B-4253-8576-47965AE62E7D}" presName="root2" presStyleCnt="0"/>
      <dgm:spPr/>
    </dgm:pt>
    <dgm:pt modelId="{7A461CAC-0222-4EBB-80ED-07754B7A7FBA}" type="pres">
      <dgm:prSet presAssocID="{3DBEA6E5-D00B-4253-8576-47965AE62E7D}" presName="LevelTwoTextNode" presStyleLbl="node2" presStyleIdx="2" presStyleCnt="3">
        <dgm:presLayoutVars>
          <dgm:chPref val="3"/>
        </dgm:presLayoutVars>
      </dgm:prSet>
      <dgm:spPr/>
      <dgm:t>
        <a:bodyPr/>
        <a:lstStyle/>
        <a:p>
          <a:endParaRPr lang="it-IT"/>
        </a:p>
      </dgm:t>
    </dgm:pt>
    <dgm:pt modelId="{A2F178DF-2618-4D6C-9B68-263283189328}" type="pres">
      <dgm:prSet presAssocID="{3DBEA6E5-D00B-4253-8576-47965AE62E7D}" presName="level3hierChild" presStyleCnt="0"/>
      <dgm:spPr/>
    </dgm:pt>
  </dgm:ptLst>
  <dgm:cxnLst>
    <dgm:cxn modelId="{E6D9A996-4F84-4AFE-9225-902E0FEF30F9}" srcId="{B722ADA9-2F46-4B85-AD23-C490A592FBED}" destId="{3DBEA6E5-D00B-4253-8576-47965AE62E7D}" srcOrd="2" destOrd="0" parTransId="{63B9B031-88BE-41A2-8C36-CC18D3CD2455}" sibTransId="{45A31C7B-2A63-48E4-8A53-C0D217A4CA46}"/>
    <dgm:cxn modelId="{C45ACB45-6384-46FB-83EA-88568E1410D1}" srcId="{997C0A63-00A4-4AD3-AADE-F7FB98A5F126}" destId="{B722ADA9-2F46-4B85-AD23-C490A592FBED}" srcOrd="1" destOrd="0" parTransId="{16784993-5FE1-41D7-96E8-03E7F85934AB}" sibTransId="{966B0AD3-70BC-4511-B49E-FD3C07E3A8DD}"/>
    <dgm:cxn modelId="{38F5350F-ACC2-4A0D-A25B-9C03046FD4A2}" type="presOf" srcId="{63B9B031-88BE-41A2-8C36-CC18D3CD2455}" destId="{9EC3094D-8EDE-42EC-BD24-6DE74DDAB918}" srcOrd="0" destOrd="0" presId="urn:microsoft.com/office/officeart/2005/8/layout/hierarchy2"/>
    <dgm:cxn modelId="{7A79CA31-85BD-4526-AD35-6F894A76E2EB}" type="presOf" srcId="{997C0A63-00A4-4AD3-AADE-F7FB98A5F126}" destId="{412B0E8E-5C71-44F0-A1ED-6A63C3AD756E}" srcOrd="0" destOrd="0" presId="urn:microsoft.com/office/officeart/2005/8/layout/hierarchy2"/>
    <dgm:cxn modelId="{0ED7A090-C59B-4A40-AE4B-4185AFBA6C08}" type="presOf" srcId="{0E4B321E-284B-4035-9370-70B78AEC0454}" destId="{1CBBA004-962E-423D-B0A8-700724CB5D0D}" srcOrd="1" destOrd="0" presId="urn:microsoft.com/office/officeart/2005/8/layout/hierarchy2"/>
    <dgm:cxn modelId="{C3324FF5-36F0-44BB-8060-DA2E42D0BFFC}" type="presOf" srcId="{84D66378-BE02-4109-B407-B6B070CFA504}" destId="{69AFF06F-04C5-4B42-AD93-FB8F346D7433}" srcOrd="0" destOrd="0" presId="urn:microsoft.com/office/officeart/2005/8/layout/hierarchy2"/>
    <dgm:cxn modelId="{D31DFC48-566F-4761-BC23-4B218BC2BC3D}" type="presOf" srcId="{6F6BF171-4AB0-4A21-BC02-7E50B4F897F7}" destId="{D63F5AE5-03EA-457A-95C8-5F66E3BEF9F1}" srcOrd="0" destOrd="0" presId="urn:microsoft.com/office/officeart/2005/8/layout/hierarchy2"/>
    <dgm:cxn modelId="{43453D3A-F5DD-478C-958C-3B4933BD18A2}" srcId="{B722ADA9-2F46-4B85-AD23-C490A592FBED}" destId="{DA8F21AC-F1F1-4C65-B16E-F67D30F7F3F0}" srcOrd="1" destOrd="0" parTransId="{0E4B321E-284B-4035-9370-70B78AEC0454}" sibTransId="{927AA8EC-C137-43F6-9409-28890BF4589F}"/>
    <dgm:cxn modelId="{03BD6839-014D-4165-BA08-B4010EA446A8}" srcId="{B722ADA9-2F46-4B85-AD23-C490A592FBED}" destId="{6F6BF171-4AB0-4A21-BC02-7E50B4F897F7}" srcOrd="0" destOrd="0" parTransId="{58F58297-C61A-4E79-B58D-50DDF4D63D48}" sibTransId="{8279ABE6-C85D-42B8-8890-9477C7AFCA15}"/>
    <dgm:cxn modelId="{339810C6-84D7-4144-8783-99CC4945B63B}" type="presOf" srcId="{0E4B321E-284B-4035-9370-70B78AEC0454}" destId="{CB89A8E4-A473-41FA-99E6-4BD71D6AE14C}" srcOrd="0" destOrd="0" presId="urn:microsoft.com/office/officeart/2005/8/layout/hierarchy2"/>
    <dgm:cxn modelId="{F8A7C6BD-DA02-4675-ABB5-AA04EC1EDF78}" type="presOf" srcId="{58F58297-C61A-4E79-B58D-50DDF4D63D48}" destId="{02642B22-D5AC-4DE5-94D8-32E7FFC919D6}" srcOrd="1" destOrd="0" presId="urn:microsoft.com/office/officeart/2005/8/layout/hierarchy2"/>
    <dgm:cxn modelId="{4A64D557-50C5-46D3-BECB-4AA4738268EA}" type="presOf" srcId="{58F58297-C61A-4E79-B58D-50DDF4D63D48}" destId="{1DB1621F-A6D1-445D-BA4D-08492DCD204A}" srcOrd="0" destOrd="0" presId="urn:microsoft.com/office/officeart/2005/8/layout/hierarchy2"/>
    <dgm:cxn modelId="{4D7AB861-1B5C-4D70-9FC9-497A25D32700}" type="presOf" srcId="{3DBEA6E5-D00B-4253-8576-47965AE62E7D}" destId="{7A461CAC-0222-4EBB-80ED-07754B7A7FBA}" srcOrd="0" destOrd="0" presId="urn:microsoft.com/office/officeart/2005/8/layout/hierarchy2"/>
    <dgm:cxn modelId="{AF75403C-5F1F-4FBE-A4C2-C6F19DA0F045}" type="presOf" srcId="{DA8F21AC-F1F1-4C65-B16E-F67D30F7F3F0}" destId="{8232BDA2-DE47-431D-ABEE-E0B000DE054D}" srcOrd="0" destOrd="0" presId="urn:microsoft.com/office/officeart/2005/8/layout/hierarchy2"/>
    <dgm:cxn modelId="{DBAD2587-F742-49C7-9DF2-EE18142B2FBA}" type="presOf" srcId="{B722ADA9-2F46-4B85-AD23-C490A592FBED}" destId="{68AF4E21-FDED-4A48-B1DB-E69B946DFF18}" srcOrd="0" destOrd="0" presId="urn:microsoft.com/office/officeart/2005/8/layout/hierarchy2"/>
    <dgm:cxn modelId="{DBD389E9-AFCF-49B6-83DA-EB4A545DEAAC}" srcId="{997C0A63-00A4-4AD3-AADE-F7FB98A5F126}" destId="{84D66378-BE02-4109-B407-B6B070CFA504}" srcOrd="0" destOrd="0" parTransId="{64109CEE-02B9-4AB6-AF53-8E0713F698B2}" sibTransId="{F761DD75-D611-4DF1-9961-08702FAD26E4}"/>
    <dgm:cxn modelId="{E5C3BB30-90A3-499A-A766-41C38397D72F}" type="presOf" srcId="{63B9B031-88BE-41A2-8C36-CC18D3CD2455}" destId="{9DA8C022-0025-4AB2-8E30-EF762FBFE7ED}" srcOrd="1" destOrd="0" presId="urn:microsoft.com/office/officeart/2005/8/layout/hierarchy2"/>
    <dgm:cxn modelId="{19BE2FF4-A0BC-41BA-8EC6-C306ED27ADA6}" type="presParOf" srcId="{412B0E8E-5C71-44F0-A1ED-6A63C3AD756E}" destId="{9E128B5D-0467-4131-90E9-53E811338AAB}" srcOrd="0" destOrd="0" presId="urn:microsoft.com/office/officeart/2005/8/layout/hierarchy2"/>
    <dgm:cxn modelId="{00F719E6-58CC-4B3F-B613-FD7AD412CD6D}" type="presParOf" srcId="{9E128B5D-0467-4131-90E9-53E811338AAB}" destId="{69AFF06F-04C5-4B42-AD93-FB8F346D7433}" srcOrd="0" destOrd="0" presId="urn:microsoft.com/office/officeart/2005/8/layout/hierarchy2"/>
    <dgm:cxn modelId="{680D4DBB-A2A0-4ED7-851B-462DAAD1FE05}" type="presParOf" srcId="{9E128B5D-0467-4131-90E9-53E811338AAB}" destId="{05F1C373-4797-44A0-8340-7A9EC2FD2DA7}" srcOrd="1" destOrd="0" presId="urn:microsoft.com/office/officeart/2005/8/layout/hierarchy2"/>
    <dgm:cxn modelId="{6208E357-F5DB-4B3F-ADEA-194FA66201B1}" type="presParOf" srcId="{412B0E8E-5C71-44F0-A1ED-6A63C3AD756E}" destId="{B7A41534-531E-4C65-890E-A083530B79AD}" srcOrd="1" destOrd="0" presId="urn:microsoft.com/office/officeart/2005/8/layout/hierarchy2"/>
    <dgm:cxn modelId="{5CA26496-4643-4F03-BCDD-2B141C658408}" type="presParOf" srcId="{B7A41534-531E-4C65-890E-A083530B79AD}" destId="{68AF4E21-FDED-4A48-B1DB-E69B946DFF18}" srcOrd="0" destOrd="0" presId="urn:microsoft.com/office/officeart/2005/8/layout/hierarchy2"/>
    <dgm:cxn modelId="{73DB94D2-DBB0-4877-A16B-D7564476180D}" type="presParOf" srcId="{B7A41534-531E-4C65-890E-A083530B79AD}" destId="{48EBB07C-A70B-4C2E-B063-CBB3CF5AEB4A}" srcOrd="1" destOrd="0" presId="urn:microsoft.com/office/officeart/2005/8/layout/hierarchy2"/>
    <dgm:cxn modelId="{BF6578DA-26D5-45E4-912C-AB74D0846B8E}" type="presParOf" srcId="{48EBB07C-A70B-4C2E-B063-CBB3CF5AEB4A}" destId="{1DB1621F-A6D1-445D-BA4D-08492DCD204A}" srcOrd="0" destOrd="0" presId="urn:microsoft.com/office/officeart/2005/8/layout/hierarchy2"/>
    <dgm:cxn modelId="{5660AC07-BAC3-4F32-9009-7C1413EE2945}" type="presParOf" srcId="{1DB1621F-A6D1-445D-BA4D-08492DCD204A}" destId="{02642B22-D5AC-4DE5-94D8-32E7FFC919D6}" srcOrd="0" destOrd="0" presId="urn:microsoft.com/office/officeart/2005/8/layout/hierarchy2"/>
    <dgm:cxn modelId="{39A3A6B6-B3A7-4B35-A2F2-81F07782C447}" type="presParOf" srcId="{48EBB07C-A70B-4C2E-B063-CBB3CF5AEB4A}" destId="{ADB80E71-FCB5-4A36-904D-6168D47F93B6}" srcOrd="1" destOrd="0" presId="urn:microsoft.com/office/officeart/2005/8/layout/hierarchy2"/>
    <dgm:cxn modelId="{78449D41-32D8-4C49-AAB7-CBAD9A0F61A2}" type="presParOf" srcId="{ADB80E71-FCB5-4A36-904D-6168D47F93B6}" destId="{D63F5AE5-03EA-457A-95C8-5F66E3BEF9F1}" srcOrd="0" destOrd="0" presId="urn:microsoft.com/office/officeart/2005/8/layout/hierarchy2"/>
    <dgm:cxn modelId="{1323BFEB-345C-450F-BD44-68A4048FD91C}" type="presParOf" srcId="{ADB80E71-FCB5-4A36-904D-6168D47F93B6}" destId="{77643FA0-2CD9-4D3E-9661-377CB947196B}" srcOrd="1" destOrd="0" presId="urn:microsoft.com/office/officeart/2005/8/layout/hierarchy2"/>
    <dgm:cxn modelId="{94FBE250-5E4B-413E-BD17-71E7898575C8}" type="presParOf" srcId="{48EBB07C-A70B-4C2E-B063-CBB3CF5AEB4A}" destId="{CB89A8E4-A473-41FA-99E6-4BD71D6AE14C}" srcOrd="2" destOrd="0" presId="urn:microsoft.com/office/officeart/2005/8/layout/hierarchy2"/>
    <dgm:cxn modelId="{322FC9CB-4FD4-4D49-B4D4-E84B89C3FB43}" type="presParOf" srcId="{CB89A8E4-A473-41FA-99E6-4BD71D6AE14C}" destId="{1CBBA004-962E-423D-B0A8-700724CB5D0D}" srcOrd="0" destOrd="0" presId="urn:microsoft.com/office/officeart/2005/8/layout/hierarchy2"/>
    <dgm:cxn modelId="{1FDAEEDE-B483-4B2F-AAE9-FDAFB3DF10D1}" type="presParOf" srcId="{48EBB07C-A70B-4C2E-B063-CBB3CF5AEB4A}" destId="{47CFCA5D-7C93-4511-83D5-A5C3F5160B47}" srcOrd="3" destOrd="0" presId="urn:microsoft.com/office/officeart/2005/8/layout/hierarchy2"/>
    <dgm:cxn modelId="{BA42235A-3DD1-407C-AE2C-3CA8ACCD34DA}" type="presParOf" srcId="{47CFCA5D-7C93-4511-83D5-A5C3F5160B47}" destId="{8232BDA2-DE47-431D-ABEE-E0B000DE054D}" srcOrd="0" destOrd="0" presId="urn:microsoft.com/office/officeart/2005/8/layout/hierarchy2"/>
    <dgm:cxn modelId="{3E988E91-F71F-4C37-8E81-F3C901CDA8B1}" type="presParOf" srcId="{47CFCA5D-7C93-4511-83D5-A5C3F5160B47}" destId="{0C63F10F-EB8C-427C-86CC-671E9E2C12F3}" srcOrd="1" destOrd="0" presId="urn:microsoft.com/office/officeart/2005/8/layout/hierarchy2"/>
    <dgm:cxn modelId="{8B4F28C5-81D8-42C5-B728-07468C306DC1}" type="presParOf" srcId="{48EBB07C-A70B-4C2E-B063-CBB3CF5AEB4A}" destId="{9EC3094D-8EDE-42EC-BD24-6DE74DDAB918}" srcOrd="4" destOrd="0" presId="urn:microsoft.com/office/officeart/2005/8/layout/hierarchy2"/>
    <dgm:cxn modelId="{3D77E580-29E9-4B61-A2A7-795CCF8D7462}" type="presParOf" srcId="{9EC3094D-8EDE-42EC-BD24-6DE74DDAB918}" destId="{9DA8C022-0025-4AB2-8E30-EF762FBFE7ED}" srcOrd="0" destOrd="0" presId="urn:microsoft.com/office/officeart/2005/8/layout/hierarchy2"/>
    <dgm:cxn modelId="{5F2C489E-ECC5-4652-9DCA-DFBD22AFF04E}" type="presParOf" srcId="{48EBB07C-A70B-4C2E-B063-CBB3CF5AEB4A}" destId="{9117EE68-F31B-4531-AAB6-F30895A92029}" srcOrd="5" destOrd="0" presId="urn:microsoft.com/office/officeart/2005/8/layout/hierarchy2"/>
    <dgm:cxn modelId="{04844E00-108E-46A2-9338-60F115137354}" type="presParOf" srcId="{9117EE68-F31B-4531-AAB6-F30895A92029}" destId="{7A461CAC-0222-4EBB-80ED-07754B7A7FBA}" srcOrd="0" destOrd="0" presId="urn:microsoft.com/office/officeart/2005/8/layout/hierarchy2"/>
    <dgm:cxn modelId="{6CE77191-E2D3-4B14-93DA-5D899B992C39}" type="presParOf" srcId="{9117EE68-F31B-4531-AAB6-F30895A92029}" destId="{A2F178DF-2618-4D6C-9B68-26328318932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FF06F-04C5-4B42-AD93-FB8F346D7433}">
      <dsp:nvSpPr>
        <dsp:cNvPr id="0" name=""/>
        <dsp:cNvSpPr/>
      </dsp:nvSpPr>
      <dsp:spPr>
        <a:xfrm>
          <a:off x="826405" y="2209"/>
          <a:ext cx="2740329" cy="1370164"/>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it-IT" sz="2900" kern="1200" dirty="0" smtClean="0">
              <a:latin typeface="Century Gothic" pitchFamily="34" charset="0"/>
            </a:rPr>
            <a:t>Client- General Legal </a:t>
          </a:r>
          <a:r>
            <a:rPr lang="it-IT" sz="2900" kern="1200" dirty="0" err="1" smtClean="0">
              <a:latin typeface="Century Gothic" pitchFamily="34" charset="0"/>
            </a:rPr>
            <a:t>Counsel</a:t>
          </a:r>
          <a:endParaRPr lang="it-IT" sz="2900" kern="1200" dirty="0">
            <a:latin typeface="Century Gothic" pitchFamily="34" charset="0"/>
          </a:endParaRPr>
        </a:p>
      </dsp:txBody>
      <dsp:txXfrm>
        <a:off x="866536" y="42340"/>
        <a:ext cx="2660067" cy="1289902"/>
      </dsp:txXfrm>
    </dsp:sp>
    <dsp:sp modelId="{68AF4E21-FDED-4A48-B1DB-E69B946DFF18}">
      <dsp:nvSpPr>
        <dsp:cNvPr id="0" name=""/>
        <dsp:cNvSpPr/>
      </dsp:nvSpPr>
      <dsp:spPr>
        <a:xfrm>
          <a:off x="826405" y="1577899"/>
          <a:ext cx="2740329" cy="1370164"/>
        </a:xfrm>
        <a:prstGeom prst="roundRect">
          <a:avLst>
            <a:gd name="adj" fmla="val 10000"/>
          </a:avLst>
        </a:prstGeom>
        <a:solidFill>
          <a:srgbClr val="A5AB81">
            <a:alpha val="8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solidFill>
                <a:sysClr val="windowText" lastClr="000000"/>
              </a:solidFill>
              <a:latin typeface="Century Gothic" pitchFamily="34" charset="0"/>
              <a:ea typeface="+mn-ea"/>
              <a:cs typeface="+mn-cs"/>
            </a:rPr>
            <a:t/>
          </a:r>
          <a:br>
            <a:rPr lang="en-US" sz="2900" kern="1200" dirty="0" smtClean="0">
              <a:solidFill>
                <a:sysClr val="windowText" lastClr="000000"/>
              </a:solidFill>
              <a:latin typeface="Century Gothic" pitchFamily="34" charset="0"/>
              <a:ea typeface="+mn-ea"/>
              <a:cs typeface="+mn-cs"/>
            </a:rPr>
          </a:br>
          <a:r>
            <a:rPr lang="en-US" sz="2900" kern="1200" dirty="0" smtClean="0">
              <a:solidFill>
                <a:sysClr val="windowText" lastClr="000000"/>
              </a:solidFill>
              <a:latin typeface="Century Gothic" pitchFamily="34" charset="0"/>
              <a:ea typeface="+mn-ea"/>
              <a:cs typeface="+mn-cs"/>
            </a:rPr>
            <a:t>Roberto Manno - EU</a:t>
          </a:r>
          <a:endParaRPr lang="en-US" sz="2900" kern="1200" dirty="0">
            <a:solidFill>
              <a:sysClr val="windowText" lastClr="000000"/>
            </a:solidFill>
            <a:latin typeface="Century Gothic" pitchFamily="34" charset="0"/>
            <a:ea typeface="+mn-ea"/>
            <a:cs typeface="+mn-cs"/>
          </a:endParaRPr>
        </a:p>
      </dsp:txBody>
      <dsp:txXfrm>
        <a:off x="866536" y="1618030"/>
        <a:ext cx="2660067" cy="1289902"/>
      </dsp:txXfrm>
    </dsp:sp>
    <dsp:sp modelId="{1DB1621F-A6D1-445D-BA4D-08492DCD204A}">
      <dsp:nvSpPr>
        <dsp:cNvPr id="0" name=""/>
        <dsp:cNvSpPr/>
      </dsp:nvSpPr>
      <dsp:spPr>
        <a:xfrm rot="18250814">
          <a:off x="3156407" y="1461085"/>
          <a:ext cx="1872776" cy="54492"/>
        </a:xfrm>
        <a:custGeom>
          <a:avLst/>
          <a:gdLst/>
          <a:ahLst/>
          <a:cxnLst/>
          <a:rect l="0" t="0" r="0" b="0"/>
          <a:pathLst>
            <a:path>
              <a:moveTo>
                <a:pt x="0" y="27246"/>
              </a:moveTo>
              <a:lnTo>
                <a:pt x="1919453" y="27246"/>
              </a:lnTo>
            </a:path>
          </a:pathLst>
        </a:custGeom>
        <a:noFill/>
        <a:ln w="19050" cap="flat" cmpd="sng" algn="ctr">
          <a:solidFill>
            <a:srgbClr val="A5AB81">
              <a:tint val="9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hueOff val="0"/>
                <a:satOff val="0"/>
                <a:lumOff val="0"/>
                <a:alphaOff val="0"/>
              </a:sysClr>
            </a:solidFill>
            <a:latin typeface="Century Gothic" pitchFamily="34" charset="0"/>
            <a:ea typeface="+mn-ea"/>
            <a:cs typeface="+mn-cs"/>
          </a:endParaRPr>
        </a:p>
      </dsp:txBody>
      <dsp:txXfrm>
        <a:off x="4027759" y="1500760"/>
        <a:ext cx="0" cy="0"/>
      </dsp:txXfrm>
    </dsp:sp>
    <dsp:sp modelId="{D63F5AE5-03EA-457A-95C8-5F66E3BEF9F1}">
      <dsp:nvSpPr>
        <dsp:cNvPr id="0" name=""/>
        <dsp:cNvSpPr/>
      </dsp:nvSpPr>
      <dsp:spPr>
        <a:xfrm>
          <a:off x="4618856" y="28599"/>
          <a:ext cx="2740329" cy="1370164"/>
        </a:xfrm>
        <a:prstGeom prst="roundRect">
          <a:avLst>
            <a:gd name="adj" fmla="val 10000"/>
          </a:avLst>
        </a:prstGeom>
        <a:solidFill>
          <a:srgbClr val="A5AB81">
            <a:alpha val="7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solidFill>
                <a:sysClr val="windowText" lastClr="000000"/>
              </a:solidFill>
              <a:latin typeface="Century Gothic" pitchFamily="34" charset="0"/>
              <a:ea typeface="+mn-ea"/>
              <a:cs typeface="+mn-cs"/>
            </a:rPr>
            <a:t>National WLT member! </a:t>
          </a:r>
          <a:endParaRPr lang="en-US" sz="2900" kern="1200" dirty="0">
            <a:solidFill>
              <a:sysClr val="windowText" lastClr="000000"/>
            </a:solidFill>
            <a:latin typeface="Century Gothic" pitchFamily="34" charset="0"/>
            <a:ea typeface="+mn-ea"/>
            <a:cs typeface="+mn-cs"/>
          </a:endParaRPr>
        </a:p>
      </dsp:txBody>
      <dsp:txXfrm>
        <a:off x="4658987" y="68730"/>
        <a:ext cx="2660067" cy="1289902"/>
      </dsp:txXfrm>
    </dsp:sp>
    <dsp:sp modelId="{CB89A8E4-A473-41FA-99E6-4BD71D6AE14C}">
      <dsp:nvSpPr>
        <dsp:cNvPr id="0" name=""/>
        <dsp:cNvSpPr/>
      </dsp:nvSpPr>
      <dsp:spPr>
        <a:xfrm>
          <a:off x="3566734" y="2235735"/>
          <a:ext cx="1096131" cy="54492"/>
        </a:xfrm>
        <a:custGeom>
          <a:avLst/>
          <a:gdLst/>
          <a:ahLst/>
          <a:cxnLst/>
          <a:rect l="0" t="0" r="0" b="0"/>
          <a:pathLst>
            <a:path>
              <a:moveTo>
                <a:pt x="0" y="27246"/>
              </a:moveTo>
              <a:lnTo>
                <a:pt x="1096131" y="27246"/>
              </a:lnTo>
            </a:path>
          </a:pathLst>
        </a:custGeom>
        <a:noFill/>
        <a:ln w="19050" cap="flat" cmpd="sng" algn="ctr">
          <a:solidFill>
            <a:srgbClr val="A5AB81">
              <a:tint val="9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hueOff val="0"/>
                <a:satOff val="0"/>
                <a:lumOff val="0"/>
                <a:alphaOff val="0"/>
              </a:sysClr>
            </a:solidFill>
            <a:latin typeface="Century Gothic" pitchFamily="34" charset="0"/>
            <a:ea typeface="+mn-ea"/>
            <a:cs typeface="+mn-cs"/>
          </a:endParaRPr>
        </a:p>
      </dsp:txBody>
      <dsp:txXfrm>
        <a:off x="4087396" y="2235578"/>
        <a:ext cx="0" cy="0"/>
      </dsp:txXfrm>
    </dsp:sp>
    <dsp:sp modelId="{8232BDA2-DE47-431D-ABEE-E0B000DE054D}">
      <dsp:nvSpPr>
        <dsp:cNvPr id="0" name=""/>
        <dsp:cNvSpPr/>
      </dsp:nvSpPr>
      <dsp:spPr>
        <a:xfrm>
          <a:off x="4662865" y="1577899"/>
          <a:ext cx="2740329" cy="1370164"/>
        </a:xfrm>
        <a:prstGeom prst="roundRect">
          <a:avLst>
            <a:gd name="adj" fmla="val 10000"/>
          </a:avLst>
        </a:prstGeom>
        <a:solidFill>
          <a:srgbClr val="A5AB81">
            <a:alpha val="7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solidFill>
                <a:sysClr val="windowText" lastClr="000000"/>
              </a:solidFill>
              <a:latin typeface="Century Gothic" pitchFamily="34" charset="0"/>
              <a:ea typeface="+mn-ea"/>
              <a:cs typeface="+mn-cs"/>
            </a:rPr>
            <a:t>National WLT member!! 	</a:t>
          </a:r>
          <a:endParaRPr lang="en-US" sz="2900" kern="1200" dirty="0">
            <a:solidFill>
              <a:sysClr val="windowText" lastClr="000000"/>
            </a:solidFill>
            <a:latin typeface="Century Gothic" pitchFamily="34" charset="0"/>
            <a:ea typeface="+mn-ea"/>
            <a:cs typeface="+mn-cs"/>
          </a:endParaRPr>
        </a:p>
      </dsp:txBody>
      <dsp:txXfrm>
        <a:off x="4702996" y="1618030"/>
        <a:ext cx="2660067" cy="1289902"/>
      </dsp:txXfrm>
    </dsp:sp>
    <dsp:sp modelId="{9EC3094D-8EDE-42EC-BD24-6DE74DDAB918}">
      <dsp:nvSpPr>
        <dsp:cNvPr id="0" name=""/>
        <dsp:cNvSpPr/>
      </dsp:nvSpPr>
      <dsp:spPr>
        <a:xfrm rot="3310531">
          <a:off x="3155073" y="3023580"/>
          <a:ext cx="1919453" cy="54492"/>
        </a:xfrm>
        <a:custGeom>
          <a:avLst/>
          <a:gdLst/>
          <a:ahLst/>
          <a:cxnLst/>
          <a:rect l="0" t="0" r="0" b="0"/>
          <a:pathLst>
            <a:path>
              <a:moveTo>
                <a:pt x="0" y="27246"/>
              </a:moveTo>
              <a:lnTo>
                <a:pt x="1919453" y="27246"/>
              </a:lnTo>
            </a:path>
          </a:pathLst>
        </a:custGeom>
        <a:noFill/>
        <a:ln w="19050" cap="flat" cmpd="sng" algn="ctr">
          <a:solidFill>
            <a:srgbClr val="A5AB81">
              <a:tint val="9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hueOff val="0"/>
                <a:satOff val="0"/>
                <a:lumOff val="0"/>
                <a:alphaOff val="0"/>
              </a:sysClr>
            </a:solidFill>
            <a:latin typeface="Century Gothic" pitchFamily="34" charset="0"/>
            <a:ea typeface="+mn-ea"/>
            <a:cs typeface="+mn-cs"/>
          </a:endParaRPr>
        </a:p>
      </dsp:txBody>
      <dsp:txXfrm>
        <a:off x="4126788" y="2984030"/>
        <a:ext cx="0" cy="0"/>
      </dsp:txXfrm>
    </dsp:sp>
    <dsp:sp modelId="{7A461CAC-0222-4EBB-80ED-07754B7A7FBA}">
      <dsp:nvSpPr>
        <dsp:cNvPr id="0" name=""/>
        <dsp:cNvSpPr/>
      </dsp:nvSpPr>
      <dsp:spPr>
        <a:xfrm>
          <a:off x="4662865" y="3153588"/>
          <a:ext cx="2740329" cy="1370164"/>
        </a:xfrm>
        <a:prstGeom prst="roundRect">
          <a:avLst>
            <a:gd name="adj" fmla="val 10000"/>
          </a:avLst>
        </a:prstGeom>
        <a:solidFill>
          <a:srgbClr val="A5AB81">
            <a:alpha val="70000"/>
            <a:hueOff val="0"/>
            <a:satOff val="0"/>
            <a:lumOff val="0"/>
            <a:alphaOff val="0"/>
          </a:srgb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solidFill>
                <a:sysClr val="windowText" lastClr="000000"/>
              </a:solidFill>
              <a:latin typeface="Century Gothic" pitchFamily="34" charset="0"/>
              <a:ea typeface="+mn-ea"/>
              <a:cs typeface="+mn-cs"/>
            </a:rPr>
            <a:t>National WLT member!!! </a:t>
          </a:r>
          <a:endParaRPr lang="en-US" sz="2900" kern="1200" dirty="0">
            <a:solidFill>
              <a:sysClr val="windowText" lastClr="000000"/>
            </a:solidFill>
            <a:latin typeface="Century Gothic" pitchFamily="34" charset="0"/>
            <a:ea typeface="+mn-ea"/>
            <a:cs typeface="+mn-cs"/>
          </a:endParaRPr>
        </a:p>
      </dsp:txBody>
      <dsp:txXfrm>
        <a:off x="4702996" y="3193719"/>
        <a:ext cx="2660067" cy="128990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B46892-947C-4A94-9C3F-8FFD541403F3}" type="datetimeFigureOut">
              <a:rPr lang="it-IT" smtClean="0"/>
              <a:t>17/09/2015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A91455-A49B-4482-8017-CAF25A4B5294}" type="slidenum">
              <a:rPr lang="it-IT" smtClean="0"/>
              <a:t>‹N›</a:t>
            </a:fld>
            <a:endParaRPr lang="it-IT"/>
          </a:p>
        </p:txBody>
      </p:sp>
    </p:spTree>
    <p:extLst>
      <p:ext uri="{BB962C8B-B14F-4D97-AF65-F5344CB8AC3E}">
        <p14:creationId xmlns:p14="http://schemas.microsoft.com/office/powerpoint/2010/main" val="2143314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3670573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2512258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3195387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115214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2965930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r>
              <a:rPr lang="it-IT" smtClean="0"/>
              <a:t>Roberto Manno</a:t>
            </a:r>
            <a:endParaRPr lang="it-IT"/>
          </a:p>
        </p:txBody>
      </p:sp>
      <p:sp>
        <p:nvSpPr>
          <p:cNvPr id="6" name="Segnaposto piè di pagina 5"/>
          <p:cNvSpPr>
            <a:spLocks noGrp="1"/>
          </p:cNvSpPr>
          <p:nvPr>
            <p:ph type="ftr" sz="quarter" idx="11"/>
          </p:nvPr>
        </p:nvSpPr>
        <p:spPr/>
        <p:txBody>
          <a:bodyPr/>
          <a:lstStyle/>
          <a:p>
            <a:r>
              <a:rPr lang="it-IT" smtClean="0"/>
              <a:t>www.weblegal.it</a:t>
            </a:r>
            <a:endParaRPr lang="it-IT"/>
          </a:p>
        </p:txBody>
      </p:sp>
      <p:sp>
        <p:nvSpPr>
          <p:cNvPr id="7" name="Segnaposto numero diapositiva 6"/>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2923336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r>
              <a:rPr lang="it-IT" smtClean="0"/>
              <a:t>Roberto Manno</a:t>
            </a:r>
            <a:endParaRPr lang="it-IT"/>
          </a:p>
        </p:txBody>
      </p:sp>
      <p:sp>
        <p:nvSpPr>
          <p:cNvPr id="8" name="Segnaposto piè di pagina 7"/>
          <p:cNvSpPr>
            <a:spLocks noGrp="1"/>
          </p:cNvSpPr>
          <p:nvPr>
            <p:ph type="ftr" sz="quarter" idx="11"/>
          </p:nvPr>
        </p:nvSpPr>
        <p:spPr/>
        <p:txBody>
          <a:bodyPr/>
          <a:lstStyle/>
          <a:p>
            <a:r>
              <a:rPr lang="it-IT" smtClean="0"/>
              <a:t>www.weblegal.it</a:t>
            </a:r>
            <a:endParaRPr lang="it-IT"/>
          </a:p>
        </p:txBody>
      </p:sp>
      <p:sp>
        <p:nvSpPr>
          <p:cNvPr id="9" name="Segnaposto numero diapositiva 8"/>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643198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r>
              <a:rPr lang="it-IT" smtClean="0"/>
              <a:t>Roberto Manno</a:t>
            </a:r>
            <a:endParaRPr lang="it-IT"/>
          </a:p>
        </p:txBody>
      </p:sp>
      <p:sp>
        <p:nvSpPr>
          <p:cNvPr id="4" name="Segnaposto piè di pagina 3"/>
          <p:cNvSpPr>
            <a:spLocks noGrp="1"/>
          </p:cNvSpPr>
          <p:nvPr>
            <p:ph type="ftr" sz="quarter" idx="11"/>
          </p:nvPr>
        </p:nvSpPr>
        <p:spPr/>
        <p:txBody>
          <a:bodyPr/>
          <a:lstStyle/>
          <a:p>
            <a:r>
              <a:rPr lang="it-IT" smtClean="0"/>
              <a:t>www.weblegal.it</a:t>
            </a:r>
            <a:endParaRPr lang="it-IT"/>
          </a:p>
        </p:txBody>
      </p:sp>
      <p:sp>
        <p:nvSpPr>
          <p:cNvPr id="5" name="Segnaposto numero diapositiva 4"/>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3122112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r>
              <a:rPr lang="it-IT" smtClean="0"/>
              <a:t>Roberto Manno</a:t>
            </a:r>
            <a:endParaRPr lang="it-IT"/>
          </a:p>
        </p:txBody>
      </p:sp>
      <p:sp>
        <p:nvSpPr>
          <p:cNvPr id="3" name="Segnaposto piè di pagina 2"/>
          <p:cNvSpPr>
            <a:spLocks noGrp="1"/>
          </p:cNvSpPr>
          <p:nvPr>
            <p:ph type="ftr" sz="quarter" idx="11"/>
          </p:nvPr>
        </p:nvSpPr>
        <p:spPr/>
        <p:txBody>
          <a:bodyPr/>
          <a:lstStyle/>
          <a:p>
            <a:r>
              <a:rPr lang="it-IT" smtClean="0"/>
              <a:t>www.weblegal.it</a:t>
            </a:r>
            <a:endParaRPr lang="it-IT"/>
          </a:p>
        </p:txBody>
      </p:sp>
      <p:sp>
        <p:nvSpPr>
          <p:cNvPr id="4" name="Segnaposto numero diapositiva 3"/>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2993818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r>
              <a:rPr lang="it-IT" smtClean="0"/>
              <a:t>Roberto Manno</a:t>
            </a:r>
            <a:endParaRPr lang="it-IT"/>
          </a:p>
        </p:txBody>
      </p:sp>
      <p:sp>
        <p:nvSpPr>
          <p:cNvPr id="6" name="Segnaposto piè di pagina 5"/>
          <p:cNvSpPr>
            <a:spLocks noGrp="1"/>
          </p:cNvSpPr>
          <p:nvPr>
            <p:ph type="ftr" sz="quarter" idx="11"/>
          </p:nvPr>
        </p:nvSpPr>
        <p:spPr/>
        <p:txBody>
          <a:bodyPr/>
          <a:lstStyle/>
          <a:p>
            <a:r>
              <a:rPr lang="it-IT" smtClean="0"/>
              <a:t>www.weblegal.it</a:t>
            </a:r>
            <a:endParaRPr lang="it-IT"/>
          </a:p>
        </p:txBody>
      </p:sp>
      <p:sp>
        <p:nvSpPr>
          <p:cNvPr id="7" name="Segnaposto numero diapositiva 6"/>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361289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r>
              <a:rPr lang="it-IT" smtClean="0"/>
              <a:t>Roberto Manno</a:t>
            </a:r>
            <a:endParaRPr lang="it-IT"/>
          </a:p>
        </p:txBody>
      </p:sp>
      <p:sp>
        <p:nvSpPr>
          <p:cNvPr id="6" name="Segnaposto piè di pagina 5"/>
          <p:cNvSpPr>
            <a:spLocks noGrp="1"/>
          </p:cNvSpPr>
          <p:nvPr>
            <p:ph type="ftr" sz="quarter" idx="11"/>
          </p:nvPr>
        </p:nvSpPr>
        <p:spPr/>
        <p:txBody>
          <a:bodyPr/>
          <a:lstStyle/>
          <a:p>
            <a:r>
              <a:rPr lang="it-IT" smtClean="0"/>
              <a:t>www.weblegal.it</a:t>
            </a:r>
            <a:endParaRPr lang="it-IT"/>
          </a:p>
        </p:txBody>
      </p:sp>
      <p:sp>
        <p:nvSpPr>
          <p:cNvPr id="7" name="Segnaposto numero diapositiva 6"/>
          <p:cNvSpPr>
            <a:spLocks noGrp="1"/>
          </p:cNvSpPr>
          <p:nvPr>
            <p:ph type="sldNum" sz="quarter" idx="12"/>
          </p:nvPr>
        </p:nvSpPr>
        <p:spPr/>
        <p:txBody>
          <a:bodyPr/>
          <a:lstStyle/>
          <a:p>
            <a:fld id="{44EA21A8-5A8A-40C0-B2DD-B564AFF44640}" type="slidenum">
              <a:rPr lang="it-IT" smtClean="0"/>
              <a:t>‹N›</a:t>
            </a:fld>
            <a:endParaRPr lang="it-IT"/>
          </a:p>
        </p:txBody>
      </p:sp>
    </p:spTree>
    <p:extLst>
      <p:ext uri="{BB962C8B-B14F-4D97-AF65-F5344CB8AC3E}">
        <p14:creationId xmlns:p14="http://schemas.microsoft.com/office/powerpoint/2010/main" val="829879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t>Roberto Manno</a:t>
            </a:r>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www.weblegal.it</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EA21A8-5A8A-40C0-B2DD-B564AFF44640}" type="slidenum">
              <a:rPr lang="it-IT" smtClean="0"/>
              <a:t>‹N›</a:t>
            </a:fld>
            <a:endParaRPr lang="it-IT"/>
          </a:p>
        </p:txBody>
      </p:sp>
    </p:spTree>
    <p:extLst>
      <p:ext uri="{BB962C8B-B14F-4D97-AF65-F5344CB8AC3E}">
        <p14:creationId xmlns:p14="http://schemas.microsoft.com/office/powerpoint/2010/main" val="339269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en.wikipedia.org/wiki/Domain_name_speculat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r>
              <a:rPr lang="it-IT" dirty="0" err="1" smtClean="0">
                <a:solidFill>
                  <a:srgbClr val="FF0000"/>
                </a:solidFill>
              </a:rPr>
              <a:t>Czech</a:t>
            </a:r>
            <a:r>
              <a:rPr lang="it-IT" dirty="0" smtClean="0">
                <a:solidFill>
                  <a:srgbClr val="FF0000"/>
                </a:solidFill>
              </a:rPr>
              <a:t> </a:t>
            </a:r>
            <a:r>
              <a:rPr lang="it-IT" dirty="0" err="1" smtClean="0">
                <a:solidFill>
                  <a:srgbClr val="FF0000"/>
                </a:solidFill>
              </a:rPr>
              <a:t>Arbitration</a:t>
            </a:r>
            <a:r>
              <a:rPr lang="it-IT" dirty="0" smtClean="0">
                <a:solidFill>
                  <a:srgbClr val="FF0000"/>
                </a:solidFill>
              </a:rPr>
              <a:t> Court</a:t>
            </a:r>
            <a:endParaRPr lang="it-IT" dirty="0">
              <a:solidFill>
                <a:srgbClr val="FF0000"/>
              </a:solidFill>
            </a:endParaRPr>
          </a:p>
        </p:txBody>
      </p:sp>
      <p:sp>
        <p:nvSpPr>
          <p:cNvPr id="5" name="Segnaposto contenuto 4"/>
          <p:cNvSpPr>
            <a:spLocks noGrp="1"/>
          </p:cNvSpPr>
          <p:nvPr>
            <p:ph idx="1"/>
          </p:nvPr>
        </p:nvSpPr>
        <p:spPr/>
        <p:txBody>
          <a:bodyPr/>
          <a:lstStyle/>
          <a:p>
            <a:pPr marL="0" indent="0" algn="ctr">
              <a:buNone/>
            </a:pPr>
            <a:r>
              <a:rPr lang="es-ES" dirty="0" smtClean="0"/>
              <a:t>Panellist Meeting  - </a:t>
            </a:r>
            <a:r>
              <a:rPr lang="es-ES" dirty="0" smtClean="0"/>
              <a:t>25 september 2015</a:t>
            </a:r>
            <a:endParaRPr lang="es-ES" dirty="0" smtClean="0"/>
          </a:p>
          <a:p>
            <a:pPr marL="0" indent="0" algn="ctr">
              <a:buNone/>
            </a:pPr>
            <a:endParaRPr lang="es-ES" dirty="0" smtClean="0"/>
          </a:p>
          <a:p>
            <a:pPr marL="0" indent="0" algn="ctr">
              <a:buNone/>
            </a:pPr>
            <a:r>
              <a:rPr lang="en-US" b="1" i="1" u="sng" dirty="0"/>
              <a:t>Bad faith assessment with regard to generic/descriptive domain names</a:t>
            </a:r>
            <a:endParaRPr lang="es-ES" b="1" i="1" u="sng" dirty="0"/>
          </a:p>
          <a:p>
            <a:pPr marL="0" indent="0">
              <a:buNone/>
            </a:pPr>
            <a:endParaRPr lang="it-IT" dirty="0"/>
          </a:p>
        </p:txBody>
      </p:sp>
      <p:sp>
        <p:nvSpPr>
          <p:cNvPr id="6" name="Segnaposto data 5"/>
          <p:cNvSpPr>
            <a:spLocks noGrp="1"/>
          </p:cNvSpPr>
          <p:nvPr>
            <p:ph type="dt" sz="half" idx="10"/>
          </p:nvPr>
        </p:nvSpPr>
        <p:spPr/>
        <p:txBody>
          <a:bodyPr/>
          <a:lstStyle/>
          <a:p>
            <a:r>
              <a:rPr lang="it-IT" smtClean="0"/>
              <a:t>Roberto Manno</a:t>
            </a:r>
            <a:endParaRPr lang="it-IT"/>
          </a:p>
        </p:txBody>
      </p:sp>
      <p:sp>
        <p:nvSpPr>
          <p:cNvPr id="7" name="Segnaposto piè di pagina 6"/>
          <p:cNvSpPr>
            <a:spLocks noGrp="1"/>
          </p:cNvSpPr>
          <p:nvPr>
            <p:ph type="ftr" sz="quarter" idx="11"/>
          </p:nvPr>
        </p:nvSpPr>
        <p:spPr/>
        <p:txBody>
          <a:bodyPr/>
          <a:lstStyle/>
          <a:p>
            <a:r>
              <a:rPr lang="it-IT" smtClean="0"/>
              <a:t>www.weblegal.it</a:t>
            </a:r>
            <a:endParaRPr lang="it-IT"/>
          </a:p>
        </p:txBody>
      </p:sp>
      <p:sp>
        <p:nvSpPr>
          <p:cNvPr id="8" name="Segnaposto numero diapositiva 7"/>
          <p:cNvSpPr>
            <a:spLocks noGrp="1"/>
          </p:cNvSpPr>
          <p:nvPr>
            <p:ph type="sldNum" sz="quarter" idx="12"/>
          </p:nvPr>
        </p:nvSpPr>
        <p:spPr/>
        <p:txBody>
          <a:bodyPr/>
          <a:lstStyle/>
          <a:p>
            <a:fld id="{44EA21A8-5A8A-40C0-B2DD-B564AFF44640}" type="slidenum">
              <a:rPr lang="it-IT" smtClean="0"/>
              <a:t>1</a:t>
            </a:fld>
            <a:endParaRPr lang="it-IT"/>
          </a:p>
        </p:txBody>
      </p:sp>
      <p:pic>
        <p:nvPicPr>
          <p:cNvPr id="1027" name="Picture 3" descr="D:\Asus\Documents\studio\web\logoHeadW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4409" y="4509120"/>
            <a:ext cx="2710301" cy="1512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856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p:cNvSpPr>
            <a:spLocks noGrp="1"/>
          </p:cNvSpPr>
          <p:nvPr>
            <p:ph type="title"/>
          </p:nvPr>
        </p:nvSpPr>
        <p:spPr/>
        <p:txBody>
          <a:bodyPr/>
          <a:lstStyle/>
          <a:p>
            <a:r>
              <a:rPr lang="it-IT" dirty="0" smtClean="0">
                <a:solidFill>
                  <a:srgbClr val="FF0000"/>
                </a:solidFill>
              </a:rPr>
              <a:t>Distruzione della merce</a:t>
            </a:r>
            <a:endParaRPr lang="it-IT" dirty="0">
              <a:solidFill>
                <a:srgbClr val="FF0000"/>
              </a:solidFill>
            </a:endParaRPr>
          </a:p>
        </p:txBody>
      </p:sp>
      <p:sp>
        <p:nvSpPr>
          <p:cNvPr id="11" name="Segnaposto contenuto 10"/>
          <p:cNvSpPr>
            <a:spLocks noGrp="1"/>
          </p:cNvSpPr>
          <p:nvPr>
            <p:ph idx="1"/>
          </p:nvPr>
        </p:nvSpPr>
        <p:spPr/>
        <p:txBody>
          <a:bodyPr/>
          <a:lstStyle/>
          <a:p>
            <a:r>
              <a:rPr lang="it-IT" dirty="0" smtClean="0"/>
              <a:t>Art. 23 R 608/2013: procedura semplificata obbligatoria; distruzione merci «on default», in mancanza di accordo con </a:t>
            </a:r>
            <a:r>
              <a:rPr lang="it-IT" dirty="0" err="1" smtClean="0"/>
              <a:t>esportarore</a:t>
            </a:r>
            <a:r>
              <a:rPr lang="it-IT" dirty="0" smtClean="0"/>
              <a:t>;</a:t>
            </a:r>
          </a:p>
          <a:p>
            <a:r>
              <a:rPr lang="it-IT" dirty="0" smtClean="0"/>
              <a:t>Diverso regime giuridico della contraffazione nei vari paesi: querela ex parte / ex officio (art.474 c.p. introduzione in commercio di beni con falsi marchi);</a:t>
            </a:r>
          </a:p>
          <a:p>
            <a:pPr marL="0" indent="0">
              <a:buNone/>
            </a:pPr>
            <a:endParaRPr lang="it-IT" dirty="0" smtClean="0"/>
          </a:p>
          <a:p>
            <a:endParaRPr lang="it-IT" dirty="0" smtClean="0"/>
          </a:p>
          <a:p>
            <a:endParaRPr lang="it-IT" dirty="0"/>
          </a:p>
        </p:txBody>
      </p:sp>
      <p:sp>
        <p:nvSpPr>
          <p:cNvPr id="7" name="Segnaposto data 6"/>
          <p:cNvSpPr>
            <a:spLocks noGrp="1"/>
          </p:cNvSpPr>
          <p:nvPr>
            <p:ph type="dt" sz="half" idx="10"/>
          </p:nvPr>
        </p:nvSpPr>
        <p:spPr/>
        <p:txBody>
          <a:bodyPr/>
          <a:lstStyle/>
          <a:p>
            <a:r>
              <a:rPr lang="it-IT" smtClean="0"/>
              <a:t>Roberto Manno</a:t>
            </a:r>
            <a:endParaRPr lang="it-IT"/>
          </a:p>
        </p:txBody>
      </p:sp>
      <p:sp>
        <p:nvSpPr>
          <p:cNvPr id="8" name="Segnaposto piè di pagina 7"/>
          <p:cNvSpPr>
            <a:spLocks noGrp="1"/>
          </p:cNvSpPr>
          <p:nvPr>
            <p:ph type="ftr" sz="quarter" idx="11"/>
          </p:nvPr>
        </p:nvSpPr>
        <p:spPr/>
        <p:txBody>
          <a:bodyPr/>
          <a:lstStyle/>
          <a:p>
            <a:r>
              <a:rPr lang="it-IT" smtClean="0"/>
              <a:t>www.weblegal.it</a:t>
            </a:r>
            <a:endParaRPr lang="it-IT"/>
          </a:p>
        </p:txBody>
      </p:sp>
      <p:sp>
        <p:nvSpPr>
          <p:cNvPr id="9" name="Segnaposto numero diapositiva 8"/>
          <p:cNvSpPr>
            <a:spLocks noGrp="1"/>
          </p:cNvSpPr>
          <p:nvPr>
            <p:ph type="sldNum" sz="quarter" idx="12"/>
          </p:nvPr>
        </p:nvSpPr>
        <p:spPr/>
        <p:txBody>
          <a:bodyPr/>
          <a:lstStyle/>
          <a:p>
            <a:fld id="{44EA21A8-5A8A-40C0-B2DD-B564AFF44640}" type="slidenum">
              <a:rPr lang="it-IT" smtClean="0"/>
              <a:t>10</a:t>
            </a:fld>
            <a:endParaRPr lang="it-IT"/>
          </a:p>
        </p:txBody>
      </p:sp>
    </p:spTree>
    <p:extLst>
      <p:ext uri="{BB962C8B-B14F-4D97-AF65-F5344CB8AC3E}">
        <p14:creationId xmlns:p14="http://schemas.microsoft.com/office/powerpoint/2010/main" val="3000407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solidFill>
                  <a:srgbClr val="FF0000"/>
                </a:solidFill>
              </a:rPr>
              <a:t>Effetti dell’</a:t>
            </a:r>
            <a:r>
              <a:rPr lang="it-IT" dirty="0" err="1" smtClean="0">
                <a:solidFill>
                  <a:srgbClr val="FF0000"/>
                </a:solidFill>
              </a:rPr>
              <a:t>enforcement</a:t>
            </a:r>
            <a:endParaRPr lang="it-IT" dirty="0">
              <a:solidFill>
                <a:srgbClr val="FF0000"/>
              </a:solidFill>
            </a:endParaRPr>
          </a:p>
        </p:txBody>
      </p:sp>
      <p:sp>
        <p:nvSpPr>
          <p:cNvPr id="8" name="Segnaposto contenuto 7"/>
          <p:cNvSpPr>
            <a:spLocks noGrp="1"/>
          </p:cNvSpPr>
          <p:nvPr>
            <p:ph idx="1"/>
          </p:nvPr>
        </p:nvSpPr>
        <p:spPr/>
        <p:txBody>
          <a:bodyPr/>
          <a:lstStyle/>
          <a:p>
            <a:r>
              <a:rPr lang="it-IT" dirty="0" smtClean="0"/>
              <a:t>Educazione del mercato (produzione / importazione);</a:t>
            </a:r>
          </a:p>
          <a:p>
            <a:r>
              <a:rPr lang="it-IT" dirty="0" smtClean="0"/>
              <a:t>Consolidamento del brand;</a:t>
            </a:r>
          </a:p>
          <a:p>
            <a:r>
              <a:rPr lang="it-IT" dirty="0" smtClean="0"/>
              <a:t>Tutela dei </a:t>
            </a:r>
            <a:r>
              <a:rPr lang="it-IT" dirty="0" err="1" smtClean="0"/>
              <a:t>grower</a:t>
            </a:r>
            <a:r>
              <a:rPr lang="it-IT" dirty="0" smtClean="0"/>
              <a:t> / coltivatori (partner commerciali e tutela da concorrenza sleale).</a:t>
            </a:r>
          </a:p>
          <a:p>
            <a:endParaRPr lang="it-IT" dirty="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11</a:t>
            </a:fld>
            <a:endParaRPr lang="it-IT"/>
          </a:p>
        </p:txBody>
      </p:sp>
    </p:spTree>
    <p:extLst>
      <p:ext uri="{BB962C8B-B14F-4D97-AF65-F5344CB8AC3E}">
        <p14:creationId xmlns:p14="http://schemas.microsoft.com/office/powerpoint/2010/main" val="1232879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solidFill>
                  <a:srgbClr val="FF0000"/>
                </a:solidFill>
              </a:rPr>
              <a:t>Galleria Fotografica</a:t>
            </a:r>
            <a:endParaRPr lang="it-IT" dirty="0">
              <a:solidFill>
                <a:srgbClr val="FF0000"/>
              </a:solidFill>
            </a:endParaRPr>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12</a:t>
            </a:fld>
            <a:endParaRPr lang="it-IT"/>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43313" y="1412776"/>
            <a:ext cx="2877561" cy="1944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Roberto\AppData\Local\Temp\Rar$DIa0.498\DSCN159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501008"/>
            <a:ext cx="3941069" cy="262737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Roberto\Dropbox\EMCO CAL 2014-2015\Seizures\ES\Seizure Drader\IMG-20150226-WA0000 (2).jpg"/>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bwMode="auto">
          <a:xfrm>
            <a:off x="5309711" y="1600200"/>
            <a:ext cx="271557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501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….foto….</a:t>
            </a:r>
            <a:endParaRPr lang="it-IT" dirty="0">
              <a:solidFill>
                <a:srgbClr val="FF0000"/>
              </a:solidFill>
            </a:endParaRPr>
          </a:p>
        </p:txBody>
      </p:sp>
      <p:sp>
        <p:nvSpPr>
          <p:cNvPr id="5" name="Segnaposto data 4"/>
          <p:cNvSpPr>
            <a:spLocks noGrp="1"/>
          </p:cNvSpPr>
          <p:nvPr>
            <p:ph type="dt" sz="half" idx="10"/>
          </p:nvPr>
        </p:nvSpPr>
        <p:spPr/>
        <p:txBody>
          <a:bodyPr/>
          <a:lstStyle/>
          <a:p>
            <a:r>
              <a:rPr lang="it-IT" smtClean="0"/>
              <a:t>Roberto Manno</a:t>
            </a:r>
            <a:endParaRPr lang="it-IT"/>
          </a:p>
        </p:txBody>
      </p:sp>
      <p:sp>
        <p:nvSpPr>
          <p:cNvPr id="6" name="Segnaposto piè di pagina 5"/>
          <p:cNvSpPr>
            <a:spLocks noGrp="1"/>
          </p:cNvSpPr>
          <p:nvPr>
            <p:ph type="ftr" sz="quarter" idx="11"/>
          </p:nvPr>
        </p:nvSpPr>
        <p:spPr/>
        <p:txBody>
          <a:bodyPr/>
          <a:lstStyle/>
          <a:p>
            <a:r>
              <a:rPr lang="it-IT" smtClean="0"/>
              <a:t>www.weblegal.it</a:t>
            </a:r>
            <a:endParaRPr lang="it-IT"/>
          </a:p>
        </p:txBody>
      </p:sp>
      <p:sp>
        <p:nvSpPr>
          <p:cNvPr id="7" name="Segnaposto numero diapositiva 6"/>
          <p:cNvSpPr>
            <a:spLocks noGrp="1"/>
          </p:cNvSpPr>
          <p:nvPr>
            <p:ph type="sldNum" sz="quarter" idx="12"/>
          </p:nvPr>
        </p:nvSpPr>
        <p:spPr/>
        <p:txBody>
          <a:bodyPr/>
          <a:lstStyle/>
          <a:p>
            <a:fld id="{44EA21A8-5A8A-40C0-B2DD-B564AFF44640}" type="slidenum">
              <a:rPr lang="it-IT" smtClean="0"/>
              <a:t>13</a:t>
            </a:fld>
            <a:endParaRPr lang="it-IT"/>
          </a:p>
        </p:txBody>
      </p:sp>
      <p:pic>
        <p:nvPicPr>
          <p:cNvPr id="2050" name="Picture 2" descr="C:\Users\Roberto\Dropbox\EMCO CAL 2014-2015\Seizures\ES\Seizure Drader\IMG-20150226-WA0002 (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00364" y="1600200"/>
            <a:ext cx="7543271"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822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endParaRPr lang="it-IT" dirty="0">
              <a:solidFill>
                <a:srgbClr val="FF0000"/>
              </a:solidFill>
            </a:endParaRPr>
          </a:p>
        </p:txBody>
      </p:sp>
      <p:sp>
        <p:nvSpPr>
          <p:cNvPr id="13" name="Segnaposto contenuto 12"/>
          <p:cNvSpPr>
            <a:spLocks noGrp="1"/>
          </p:cNvSpPr>
          <p:nvPr>
            <p:ph sz="half" idx="2"/>
          </p:nvPr>
        </p:nvSpPr>
        <p:spPr/>
        <p:txBody>
          <a:bodyPr/>
          <a:lstStyle/>
          <a:p>
            <a:pPr marL="0" indent="0" algn="ctr">
              <a:buNone/>
            </a:pPr>
            <a:r>
              <a:rPr lang="it-IT" dirty="0" smtClean="0"/>
              <a:t>Grazie per l’attenzione!</a:t>
            </a:r>
          </a:p>
          <a:p>
            <a:pPr marL="0" indent="0" algn="ctr">
              <a:buNone/>
            </a:pPr>
            <a:endParaRPr lang="it-IT" dirty="0"/>
          </a:p>
          <a:p>
            <a:pPr marL="0" indent="0" algn="ctr">
              <a:buNone/>
            </a:pPr>
            <a:endParaRPr lang="it-IT" dirty="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z="1800" b="1" u="sng" dirty="0" smtClean="0"/>
              <a:t>www.weblegal.it</a:t>
            </a:r>
            <a:endParaRPr lang="it-IT" sz="1800" b="1" u="sng" dirty="0"/>
          </a:p>
        </p:txBody>
      </p:sp>
      <p:sp>
        <p:nvSpPr>
          <p:cNvPr id="6" name="Segnaposto numero diapositiva 5"/>
          <p:cNvSpPr>
            <a:spLocks noGrp="1"/>
          </p:cNvSpPr>
          <p:nvPr>
            <p:ph type="sldNum" sz="quarter" idx="12"/>
          </p:nvPr>
        </p:nvSpPr>
        <p:spPr/>
        <p:txBody>
          <a:bodyPr/>
          <a:lstStyle/>
          <a:p>
            <a:fld id="{44EA21A8-5A8A-40C0-B2DD-B564AFF44640}" type="slidenum">
              <a:rPr lang="it-IT" smtClean="0"/>
              <a:t>14</a:t>
            </a:fld>
            <a:endParaRPr lang="it-IT"/>
          </a:p>
        </p:txBody>
      </p:sp>
      <p:pic>
        <p:nvPicPr>
          <p:cNvPr id="3076" name="Picture 4" descr="C:\Users\Roberto\Dropbox\EMCO CAL 2014-2015\Seizures\UK\chessington.pictures\160113 026.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67109" y="1600200"/>
            <a:ext cx="3018781" cy="452596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D:\Asus\Documents\studio\web\logoHeadW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5522" y="3861048"/>
            <a:ext cx="3672408"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919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solidFill>
                  <a:srgbClr val="FF0000"/>
                </a:solidFill>
              </a:rPr>
              <a:t>Evolution</a:t>
            </a:r>
            <a:r>
              <a:rPr lang="it-IT" dirty="0" smtClean="0">
                <a:solidFill>
                  <a:srgbClr val="FF0000"/>
                </a:solidFill>
              </a:rPr>
              <a:t> of </a:t>
            </a:r>
            <a:r>
              <a:rPr lang="it-IT" dirty="0" err="1" smtClean="0">
                <a:solidFill>
                  <a:srgbClr val="FF0000"/>
                </a:solidFill>
              </a:rPr>
              <a:t>bad</a:t>
            </a:r>
            <a:r>
              <a:rPr lang="it-IT" dirty="0" smtClean="0">
                <a:solidFill>
                  <a:srgbClr val="FF0000"/>
                </a:solidFill>
              </a:rPr>
              <a:t> </a:t>
            </a:r>
            <a:r>
              <a:rPr lang="it-IT" dirty="0" err="1" smtClean="0">
                <a:solidFill>
                  <a:srgbClr val="FF0000"/>
                </a:solidFill>
              </a:rPr>
              <a:t>faith</a:t>
            </a:r>
            <a:r>
              <a:rPr lang="it-IT" dirty="0" smtClean="0">
                <a:solidFill>
                  <a:srgbClr val="FF0000"/>
                </a:solidFill>
              </a:rPr>
              <a:t> </a:t>
            </a:r>
            <a:r>
              <a:rPr lang="it-IT" dirty="0" err="1" smtClean="0">
                <a:solidFill>
                  <a:srgbClr val="FF0000"/>
                </a:solidFill>
              </a:rPr>
              <a:t>concept</a:t>
            </a:r>
            <a:endParaRPr lang="it-IT" dirty="0">
              <a:solidFill>
                <a:srgbClr val="FF0000"/>
              </a:solidFill>
            </a:endParaRPr>
          </a:p>
        </p:txBody>
      </p:sp>
      <p:sp>
        <p:nvSpPr>
          <p:cNvPr id="3" name="Segnaposto contenuto 2"/>
          <p:cNvSpPr>
            <a:spLocks noGrp="1"/>
          </p:cNvSpPr>
          <p:nvPr>
            <p:ph idx="1"/>
          </p:nvPr>
        </p:nvSpPr>
        <p:spPr/>
        <p:txBody>
          <a:bodyPr/>
          <a:lstStyle/>
          <a:p>
            <a:r>
              <a:rPr lang="it-IT" dirty="0" err="1" smtClean="0"/>
              <a:t>Bad</a:t>
            </a:r>
            <a:r>
              <a:rPr lang="it-IT" dirty="0" smtClean="0"/>
              <a:t> </a:t>
            </a:r>
            <a:r>
              <a:rPr lang="it-IT" dirty="0" err="1" smtClean="0"/>
              <a:t>faith</a:t>
            </a:r>
            <a:r>
              <a:rPr lang="it-IT" dirty="0" smtClean="0"/>
              <a:t> </a:t>
            </a:r>
            <a:r>
              <a:rPr lang="it-IT" dirty="0" err="1" smtClean="0"/>
              <a:t>is</a:t>
            </a:r>
            <a:r>
              <a:rPr lang="it-IT" dirty="0" smtClean="0"/>
              <a:t> a </a:t>
            </a:r>
            <a:r>
              <a:rPr lang="it-IT" dirty="0" err="1" smtClean="0"/>
              <a:t>very</a:t>
            </a:r>
            <a:r>
              <a:rPr lang="it-IT" dirty="0" smtClean="0"/>
              <a:t> </a:t>
            </a:r>
            <a:r>
              <a:rPr lang="it-IT" dirty="0" err="1" smtClean="0"/>
              <a:t>difficult</a:t>
            </a:r>
            <a:r>
              <a:rPr lang="it-IT" dirty="0" smtClean="0"/>
              <a:t> </a:t>
            </a:r>
            <a:r>
              <a:rPr lang="it-IT" dirty="0" err="1" smtClean="0"/>
              <a:t>legal</a:t>
            </a:r>
            <a:r>
              <a:rPr lang="it-IT" dirty="0" smtClean="0"/>
              <a:t> </a:t>
            </a:r>
            <a:r>
              <a:rPr lang="it-IT" dirty="0" err="1" smtClean="0"/>
              <a:t>concept</a:t>
            </a:r>
            <a:r>
              <a:rPr lang="it-IT" dirty="0" smtClean="0"/>
              <a:t>;</a:t>
            </a:r>
          </a:p>
          <a:p>
            <a:r>
              <a:rPr lang="it-IT" dirty="0" smtClean="0"/>
              <a:t>UDRP </a:t>
            </a:r>
            <a:r>
              <a:rPr lang="it-IT" dirty="0" err="1" smtClean="0"/>
              <a:t>definition</a:t>
            </a:r>
            <a:r>
              <a:rPr lang="it-IT" dirty="0" smtClean="0"/>
              <a:t> vs. «</a:t>
            </a:r>
            <a:r>
              <a:rPr lang="it-IT" dirty="0" err="1" smtClean="0"/>
              <a:t>enhanced</a:t>
            </a:r>
            <a:r>
              <a:rPr lang="it-IT" dirty="0" smtClean="0"/>
              <a:t>» </a:t>
            </a:r>
            <a:r>
              <a:rPr lang="it-IT" dirty="0" err="1" smtClean="0"/>
              <a:t>ADRules</a:t>
            </a:r>
            <a:r>
              <a:rPr lang="it-IT" dirty="0" smtClean="0"/>
              <a:t>;</a:t>
            </a:r>
          </a:p>
          <a:p>
            <a:r>
              <a:rPr lang="it-IT" dirty="0" err="1" smtClean="0"/>
              <a:t>Conflicting</a:t>
            </a:r>
            <a:r>
              <a:rPr lang="it-IT" dirty="0" smtClean="0"/>
              <a:t> </a:t>
            </a:r>
            <a:r>
              <a:rPr lang="it-IT" dirty="0" err="1" smtClean="0"/>
              <a:t>decisions</a:t>
            </a:r>
            <a:r>
              <a:rPr lang="it-IT" dirty="0" smtClean="0"/>
              <a:t> – </a:t>
            </a:r>
            <a:r>
              <a:rPr lang="it-IT" dirty="0" err="1" smtClean="0"/>
              <a:t>lack</a:t>
            </a:r>
            <a:r>
              <a:rPr lang="it-IT" dirty="0" smtClean="0"/>
              <a:t> of </a:t>
            </a:r>
            <a:r>
              <a:rPr lang="it-IT" dirty="0" err="1" smtClean="0"/>
              <a:t>legal</a:t>
            </a:r>
            <a:r>
              <a:rPr lang="it-IT" dirty="0" smtClean="0"/>
              <a:t> </a:t>
            </a:r>
            <a:r>
              <a:rPr lang="it-IT" dirty="0" err="1" smtClean="0"/>
              <a:t>certainty</a:t>
            </a:r>
            <a:r>
              <a:rPr lang="it-IT" dirty="0" smtClean="0"/>
              <a:t>;</a:t>
            </a:r>
          </a:p>
          <a:p>
            <a:r>
              <a:rPr lang="it-IT" dirty="0" smtClean="0"/>
              <a:t>Art. 21 PPR: «</a:t>
            </a:r>
            <a:r>
              <a:rPr lang="it-IT" b="1" u="sng" dirty="0" smtClean="0"/>
              <a:t>Speculative</a:t>
            </a:r>
            <a:r>
              <a:rPr lang="it-IT" dirty="0" smtClean="0"/>
              <a:t> and Abusive </a:t>
            </a:r>
            <a:r>
              <a:rPr lang="it-IT" dirty="0" err="1" smtClean="0"/>
              <a:t>Registrations</a:t>
            </a:r>
            <a:r>
              <a:rPr lang="it-IT" dirty="0" smtClean="0"/>
              <a:t>»;</a:t>
            </a:r>
          </a:p>
          <a:p>
            <a:r>
              <a:rPr lang="it-IT" dirty="0">
                <a:hlinkClick r:id="rId2"/>
              </a:rPr>
              <a:t>https://</a:t>
            </a:r>
            <a:r>
              <a:rPr lang="it-IT" dirty="0" smtClean="0">
                <a:hlinkClick r:id="rId2"/>
              </a:rPr>
              <a:t>en.wikipedia.org/wiki/Domain_name_speculation</a:t>
            </a:r>
            <a:r>
              <a:rPr lang="it-IT" dirty="0" smtClean="0"/>
              <a:t> </a:t>
            </a:r>
            <a:endParaRPr lang="it-IT" dirty="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2</a:t>
            </a:fld>
            <a:endParaRPr lang="it-IT"/>
          </a:p>
        </p:txBody>
      </p:sp>
    </p:spTree>
    <p:extLst>
      <p:ext uri="{BB962C8B-B14F-4D97-AF65-F5344CB8AC3E}">
        <p14:creationId xmlns:p14="http://schemas.microsoft.com/office/powerpoint/2010/main" val="282469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solidFill>
                  <a:srgbClr val="FF0000"/>
                </a:solidFill>
              </a:rPr>
              <a:t>Is</a:t>
            </a:r>
            <a:r>
              <a:rPr lang="it-IT" dirty="0" smtClean="0">
                <a:solidFill>
                  <a:srgbClr val="FF0000"/>
                </a:solidFill>
              </a:rPr>
              <a:t> Domain </a:t>
            </a:r>
            <a:r>
              <a:rPr lang="it-IT" dirty="0" err="1" smtClean="0">
                <a:solidFill>
                  <a:srgbClr val="FF0000"/>
                </a:solidFill>
              </a:rPr>
              <a:t>Name</a:t>
            </a:r>
            <a:r>
              <a:rPr lang="it-IT" dirty="0" smtClean="0">
                <a:solidFill>
                  <a:srgbClr val="FF0000"/>
                </a:solidFill>
              </a:rPr>
              <a:t> </a:t>
            </a:r>
            <a:r>
              <a:rPr lang="it-IT" dirty="0" err="1" smtClean="0">
                <a:solidFill>
                  <a:srgbClr val="FF0000"/>
                </a:solidFill>
              </a:rPr>
              <a:t>Speculation</a:t>
            </a:r>
            <a:r>
              <a:rPr lang="it-IT" dirty="0" smtClean="0">
                <a:solidFill>
                  <a:srgbClr val="FF0000"/>
                </a:solidFill>
              </a:rPr>
              <a:t> </a:t>
            </a:r>
            <a:r>
              <a:rPr lang="it-IT" dirty="0" err="1" smtClean="0">
                <a:solidFill>
                  <a:srgbClr val="FF0000"/>
                </a:solidFill>
              </a:rPr>
              <a:t>good</a:t>
            </a:r>
            <a:r>
              <a:rPr lang="it-IT" dirty="0" smtClean="0">
                <a:solidFill>
                  <a:srgbClr val="FF0000"/>
                </a:solidFill>
              </a:rPr>
              <a:t>/</a:t>
            </a:r>
            <a:r>
              <a:rPr lang="it-IT" dirty="0" err="1" smtClean="0">
                <a:solidFill>
                  <a:srgbClr val="FF0000"/>
                </a:solidFill>
              </a:rPr>
              <a:t>bad</a:t>
            </a:r>
            <a:r>
              <a:rPr lang="it-IT" dirty="0" smtClean="0">
                <a:solidFill>
                  <a:srgbClr val="FF0000"/>
                </a:solidFill>
              </a:rPr>
              <a:t>?</a:t>
            </a:r>
            <a:endParaRPr lang="it-IT" dirty="0">
              <a:solidFill>
                <a:srgbClr val="FF0000"/>
              </a:solidFill>
            </a:endParaRPr>
          </a:p>
        </p:txBody>
      </p:sp>
      <p:sp>
        <p:nvSpPr>
          <p:cNvPr id="3" name="Segnaposto contenuto 2"/>
          <p:cNvSpPr>
            <a:spLocks noGrp="1"/>
          </p:cNvSpPr>
          <p:nvPr>
            <p:ph idx="1"/>
          </p:nvPr>
        </p:nvSpPr>
        <p:spPr/>
        <p:txBody>
          <a:bodyPr/>
          <a:lstStyle/>
          <a:p>
            <a:r>
              <a:rPr lang="it-IT" dirty="0" smtClean="0"/>
              <a:t>Art.21PPR </a:t>
            </a:r>
            <a:r>
              <a:rPr lang="it-IT" dirty="0" err="1" smtClean="0"/>
              <a:t>seems</a:t>
            </a:r>
            <a:r>
              <a:rPr lang="it-IT" dirty="0" smtClean="0"/>
              <a:t> to </a:t>
            </a:r>
            <a:r>
              <a:rPr lang="it-IT" dirty="0" err="1" smtClean="0"/>
              <a:t>suggest</a:t>
            </a:r>
            <a:r>
              <a:rPr lang="it-IT" dirty="0" smtClean="0"/>
              <a:t> </a:t>
            </a:r>
            <a:r>
              <a:rPr lang="it-IT" dirty="0" err="1" smtClean="0"/>
              <a:t>that</a:t>
            </a:r>
            <a:r>
              <a:rPr lang="it-IT" dirty="0" smtClean="0"/>
              <a:t> «</a:t>
            </a:r>
            <a:r>
              <a:rPr lang="it-IT" dirty="0" err="1" smtClean="0"/>
              <a:t>speculation</a:t>
            </a:r>
            <a:r>
              <a:rPr lang="it-IT" dirty="0" smtClean="0"/>
              <a:t>» </a:t>
            </a:r>
            <a:r>
              <a:rPr lang="it-IT" dirty="0" err="1" smtClean="0"/>
              <a:t>is</a:t>
            </a:r>
            <a:r>
              <a:rPr lang="it-IT" dirty="0" smtClean="0"/>
              <a:t> </a:t>
            </a:r>
            <a:r>
              <a:rPr lang="it-IT" dirty="0" err="1" smtClean="0"/>
              <a:t>bad</a:t>
            </a:r>
            <a:r>
              <a:rPr lang="it-IT" dirty="0" smtClean="0"/>
              <a:t>, </a:t>
            </a:r>
            <a:r>
              <a:rPr lang="it-IT" dirty="0" err="1" smtClean="0"/>
              <a:t>but</a:t>
            </a:r>
            <a:r>
              <a:rPr lang="it-IT" dirty="0" smtClean="0"/>
              <a:t> </a:t>
            </a:r>
            <a:r>
              <a:rPr lang="it-IT" dirty="0" err="1" smtClean="0"/>
              <a:t>only</a:t>
            </a:r>
            <a:r>
              <a:rPr lang="it-IT" dirty="0" smtClean="0"/>
              <a:t> are </a:t>
            </a:r>
            <a:r>
              <a:rPr lang="it-IT" dirty="0" err="1" smtClean="0"/>
              <a:t>indicated</a:t>
            </a:r>
            <a:r>
              <a:rPr lang="it-IT" dirty="0" smtClean="0"/>
              <a:t> «</a:t>
            </a:r>
            <a:r>
              <a:rPr lang="it-IT" dirty="0" err="1" smtClean="0"/>
              <a:t>good</a:t>
            </a:r>
            <a:r>
              <a:rPr lang="it-IT" dirty="0" smtClean="0"/>
              <a:t> </a:t>
            </a:r>
            <a:r>
              <a:rPr lang="it-IT" dirty="0" err="1" smtClean="0"/>
              <a:t>faith</a:t>
            </a:r>
            <a:r>
              <a:rPr lang="it-IT" dirty="0" smtClean="0"/>
              <a:t>/</a:t>
            </a:r>
            <a:r>
              <a:rPr lang="it-IT" dirty="0" err="1" smtClean="0"/>
              <a:t>legitimate</a:t>
            </a:r>
            <a:r>
              <a:rPr lang="it-IT" dirty="0" smtClean="0"/>
              <a:t> </a:t>
            </a:r>
            <a:r>
              <a:rPr lang="it-IT" dirty="0" err="1" smtClean="0"/>
              <a:t>interest</a:t>
            </a:r>
            <a:r>
              <a:rPr lang="it-IT" dirty="0" smtClean="0"/>
              <a:t>» and «</a:t>
            </a:r>
            <a:r>
              <a:rPr lang="it-IT" dirty="0" err="1" smtClean="0"/>
              <a:t>bad</a:t>
            </a:r>
            <a:r>
              <a:rPr lang="it-IT" dirty="0" smtClean="0"/>
              <a:t> </a:t>
            </a:r>
            <a:r>
              <a:rPr lang="it-IT" dirty="0" err="1" smtClean="0"/>
              <a:t>faith</a:t>
            </a:r>
            <a:r>
              <a:rPr lang="it-IT" dirty="0" smtClean="0"/>
              <a:t>» </a:t>
            </a:r>
            <a:r>
              <a:rPr lang="it-IT" dirty="0" err="1" smtClean="0"/>
              <a:t>circumstances</a:t>
            </a:r>
            <a:r>
              <a:rPr lang="it-IT" dirty="0" smtClean="0"/>
              <a:t>;</a:t>
            </a:r>
          </a:p>
          <a:p>
            <a:r>
              <a:rPr lang="it-IT" dirty="0" err="1" smtClean="0"/>
              <a:t>Consistent</a:t>
            </a:r>
            <a:r>
              <a:rPr lang="it-IT" dirty="0" smtClean="0"/>
              <a:t> case law </a:t>
            </a:r>
            <a:r>
              <a:rPr lang="it-IT" dirty="0" err="1" smtClean="0"/>
              <a:t>today</a:t>
            </a:r>
            <a:r>
              <a:rPr lang="it-IT" dirty="0" smtClean="0"/>
              <a:t> </a:t>
            </a:r>
            <a:r>
              <a:rPr lang="it-IT" dirty="0" err="1" smtClean="0"/>
              <a:t>affirm</a:t>
            </a:r>
            <a:r>
              <a:rPr lang="it-IT" dirty="0" smtClean="0"/>
              <a:t> «domain </a:t>
            </a:r>
            <a:r>
              <a:rPr lang="it-IT" dirty="0" err="1" smtClean="0"/>
              <a:t>name</a:t>
            </a:r>
            <a:r>
              <a:rPr lang="it-IT" dirty="0" smtClean="0"/>
              <a:t> trading» in Premium domain </a:t>
            </a:r>
            <a:r>
              <a:rPr lang="it-IT" dirty="0" err="1" smtClean="0"/>
              <a:t>names</a:t>
            </a:r>
            <a:r>
              <a:rPr lang="it-IT" dirty="0" smtClean="0"/>
              <a:t> </a:t>
            </a:r>
            <a:r>
              <a:rPr lang="it-IT" b="1" u="sng" dirty="0" err="1" smtClean="0"/>
              <a:t>is</a:t>
            </a:r>
            <a:r>
              <a:rPr lang="it-IT" b="1" u="sng" dirty="0" smtClean="0"/>
              <a:t> </a:t>
            </a:r>
            <a:r>
              <a:rPr lang="it-IT" dirty="0" err="1" smtClean="0"/>
              <a:t>legitimate</a:t>
            </a:r>
            <a:r>
              <a:rPr lang="it-IT" dirty="0" smtClean="0"/>
              <a:t> </a:t>
            </a:r>
            <a:r>
              <a:rPr lang="it-IT" dirty="0" err="1" smtClean="0"/>
              <a:t>speculation</a:t>
            </a:r>
            <a:endParaRPr lang="it-IT" b="1" u="sng" dirty="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3</a:t>
            </a:fld>
            <a:endParaRPr lang="it-IT"/>
          </a:p>
        </p:txBody>
      </p:sp>
    </p:spTree>
    <p:extLst>
      <p:ext uri="{BB962C8B-B14F-4D97-AF65-F5344CB8AC3E}">
        <p14:creationId xmlns:p14="http://schemas.microsoft.com/office/powerpoint/2010/main" val="73186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FF0000"/>
                </a:solidFill>
              </a:rPr>
              <a:t>Actual</a:t>
            </a:r>
            <a:r>
              <a:rPr lang="it-IT" dirty="0" smtClean="0">
                <a:solidFill>
                  <a:srgbClr val="FF0000"/>
                </a:solidFill>
              </a:rPr>
              <a:t> Use of domain </a:t>
            </a:r>
            <a:r>
              <a:rPr lang="it-IT" dirty="0" err="1" smtClean="0">
                <a:solidFill>
                  <a:srgbClr val="FF0000"/>
                </a:solidFill>
              </a:rPr>
              <a:t>name</a:t>
            </a:r>
            <a:endParaRPr lang="it-IT" dirty="0">
              <a:solidFill>
                <a:srgbClr val="FF0000"/>
              </a:solidFill>
            </a:endParaRPr>
          </a:p>
        </p:txBody>
      </p:sp>
      <p:sp>
        <p:nvSpPr>
          <p:cNvPr id="3" name="Segnaposto contenuto 2"/>
          <p:cNvSpPr>
            <a:spLocks noGrp="1"/>
          </p:cNvSpPr>
          <p:nvPr>
            <p:ph idx="1"/>
          </p:nvPr>
        </p:nvSpPr>
        <p:spPr/>
        <p:txBody>
          <a:bodyPr>
            <a:normAutofit/>
          </a:bodyPr>
          <a:lstStyle/>
          <a:p>
            <a:r>
              <a:rPr lang="it-IT" sz="2400" dirty="0" smtClean="0"/>
              <a:t>BABYWELL.EU CAC4863 vs. I</a:t>
            </a:r>
            <a:r>
              <a:rPr lang="it-IT" sz="2400" dirty="0" smtClean="0"/>
              <a:t>NTERACTIVE-BROKERS CAC4438:</a:t>
            </a:r>
          </a:p>
          <a:p>
            <a:pPr marL="0" indent="0">
              <a:buNone/>
            </a:pPr>
            <a:r>
              <a:rPr lang="it-IT" sz="2400" dirty="0" smtClean="0"/>
              <a:t>«</a:t>
            </a:r>
            <a:r>
              <a:rPr lang="en-US" sz="2400" i="1" dirty="0" smtClean="0"/>
              <a:t>However</a:t>
            </a:r>
            <a:r>
              <a:rPr lang="en-US" sz="2400" i="1" dirty="0"/>
              <a:t>, the words “interactive” and “brokers” (and the combined phrase “interactive brokers”) are generic.  Therefore, the Respondent has the same right and interest to register and use them as does the Complainant. </a:t>
            </a:r>
            <a:r>
              <a:rPr lang="en-US" sz="2400" b="1" i="1" dirty="0"/>
              <a:t>It would be unfair to grant such a right and monopoly to the Complainant</a:t>
            </a:r>
            <a:r>
              <a:rPr lang="en-US" sz="2400" i="1" dirty="0"/>
              <a:t>. </a:t>
            </a:r>
          </a:p>
          <a:p>
            <a:pPr marL="0" indent="0">
              <a:buNone/>
            </a:pPr>
            <a:r>
              <a:rPr lang="en-US" sz="2400" i="1" dirty="0" smtClean="0"/>
              <a:t>Therefore</a:t>
            </a:r>
            <a:r>
              <a:rPr lang="en-US" sz="2400" i="1" dirty="0"/>
              <a:t>, the Panel believes that the Respondent could be making a legitimate and non-commercial or fair use of the domain name and that falls within the meaning of legitimate interest</a:t>
            </a:r>
            <a:r>
              <a:rPr lang="en-US" sz="2400" i="1" dirty="0" smtClean="0"/>
              <a:t>.” </a:t>
            </a:r>
            <a:endParaRPr lang="it-IT" sz="2400" i="1" dirty="0" smtClean="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4</a:t>
            </a:fld>
            <a:endParaRPr lang="it-IT"/>
          </a:p>
        </p:txBody>
      </p:sp>
    </p:spTree>
    <p:extLst>
      <p:ext uri="{BB962C8B-B14F-4D97-AF65-F5344CB8AC3E}">
        <p14:creationId xmlns:p14="http://schemas.microsoft.com/office/powerpoint/2010/main" val="1327632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WHITE LIST TEAM™</a:t>
            </a:r>
            <a:endParaRPr lang="it-IT" dirty="0">
              <a:solidFill>
                <a:srgbClr val="FF0000"/>
              </a:solidFill>
            </a:endParaRPr>
          </a:p>
        </p:txBody>
      </p:sp>
      <p:sp>
        <p:nvSpPr>
          <p:cNvPr id="3" name="Segnaposto contenuto 2"/>
          <p:cNvSpPr>
            <a:spLocks noGrp="1"/>
          </p:cNvSpPr>
          <p:nvPr>
            <p:ph sz="half" idx="1"/>
          </p:nvPr>
        </p:nvSpPr>
        <p:spPr>
          <a:xfrm>
            <a:off x="457200" y="1600200"/>
            <a:ext cx="4474840" cy="4525963"/>
          </a:xfrm>
        </p:spPr>
        <p:txBody>
          <a:bodyPr/>
          <a:lstStyle/>
          <a:p>
            <a:pPr marL="0" indent="0">
              <a:buNone/>
            </a:pPr>
            <a:endParaRPr lang="it-IT" sz="2400" dirty="0" smtClean="0"/>
          </a:p>
          <a:p>
            <a:pPr marL="0" indent="0">
              <a:buNone/>
            </a:pPr>
            <a:endParaRPr lang="it-IT" sz="2400" dirty="0"/>
          </a:p>
          <a:p>
            <a:pPr marL="0" indent="0">
              <a:buNone/>
            </a:pPr>
            <a:r>
              <a:rPr lang="it-IT" sz="2400" dirty="0" smtClean="0"/>
              <a:t>Gruppo di lavoro concepito da Avvocati USA/CILE al fine di stabilire e coordinare le attività tra le varie autorità nazionali, stimolando anche la competizione e armonizzazione delle procedure.</a:t>
            </a:r>
          </a:p>
          <a:p>
            <a:pPr marL="0" indent="0">
              <a:buNone/>
            </a:pPr>
            <a:endParaRPr lang="it-IT" sz="2400" dirty="0" smtClean="0"/>
          </a:p>
          <a:p>
            <a:pPr marL="0" indent="0">
              <a:buNone/>
            </a:pPr>
            <a:r>
              <a:rPr lang="it-IT" sz="2400" dirty="0" smtClean="0"/>
              <a:t>Roberto Manno: responsabile EU.</a:t>
            </a:r>
            <a:endParaRPr lang="it-IT" sz="2400" dirty="0"/>
          </a:p>
          <a:p>
            <a:pPr marL="0" indent="0">
              <a:buNone/>
            </a:pPr>
            <a:endParaRPr lang="it-IT" dirty="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5</a:t>
            </a:fld>
            <a:endParaRPr lang="it-I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263450"/>
            <a:ext cx="3168352" cy="3325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3542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olo 12"/>
          <p:cNvSpPr>
            <a:spLocks noGrp="1"/>
          </p:cNvSpPr>
          <p:nvPr>
            <p:ph type="title"/>
          </p:nvPr>
        </p:nvSpPr>
        <p:spPr/>
        <p:txBody>
          <a:bodyPr/>
          <a:lstStyle/>
          <a:p>
            <a:r>
              <a:rPr lang="it-IT" dirty="0" smtClean="0">
                <a:solidFill>
                  <a:srgbClr val="FF0000"/>
                </a:solidFill>
              </a:rPr>
              <a:t>WLT™ - Diagramma</a:t>
            </a:r>
            <a:endParaRPr lang="it-IT" dirty="0">
              <a:solidFill>
                <a:srgbClr val="FF0000"/>
              </a:solidFill>
            </a:endParaRPr>
          </a:p>
        </p:txBody>
      </p:sp>
      <p:graphicFrame>
        <p:nvGraphicFramePr>
          <p:cNvPr id="11" name="Content Placeholder 3"/>
          <p:cNvGraphicFramePr>
            <a:graphicFrameLocks noGrp="1"/>
          </p:cNvGraphicFramePr>
          <p:nvPr>
            <p:ph idx="1"/>
            <p:extLst>
              <p:ext uri="{D42A27DB-BD31-4B8C-83A1-F6EECF244321}">
                <p14:modId xmlns:p14="http://schemas.microsoft.com/office/powerpoint/2010/main" val="5416684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egnaposto data 4"/>
          <p:cNvSpPr>
            <a:spLocks noGrp="1"/>
          </p:cNvSpPr>
          <p:nvPr>
            <p:ph type="dt" sz="half" idx="10"/>
          </p:nvPr>
        </p:nvSpPr>
        <p:spPr/>
        <p:txBody>
          <a:bodyPr/>
          <a:lstStyle/>
          <a:p>
            <a:r>
              <a:rPr lang="it-IT" smtClean="0"/>
              <a:t>Roberto Manno</a:t>
            </a:r>
            <a:endParaRPr lang="it-IT"/>
          </a:p>
        </p:txBody>
      </p:sp>
      <p:sp>
        <p:nvSpPr>
          <p:cNvPr id="6" name="Segnaposto piè di pagina 5"/>
          <p:cNvSpPr>
            <a:spLocks noGrp="1"/>
          </p:cNvSpPr>
          <p:nvPr>
            <p:ph type="ftr" sz="quarter" idx="11"/>
          </p:nvPr>
        </p:nvSpPr>
        <p:spPr/>
        <p:txBody>
          <a:bodyPr/>
          <a:lstStyle/>
          <a:p>
            <a:r>
              <a:rPr lang="it-IT" smtClean="0"/>
              <a:t>www.weblegal.it</a:t>
            </a:r>
            <a:endParaRPr lang="it-IT"/>
          </a:p>
        </p:txBody>
      </p:sp>
      <p:sp>
        <p:nvSpPr>
          <p:cNvPr id="7" name="Segnaposto numero diapositiva 6"/>
          <p:cNvSpPr>
            <a:spLocks noGrp="1"/>
          </p:cNvSpPr>
          <p:nvPr>
            <p:ph type="sldNum" sz="quarter" idx="12"/>
          </p:nvPr>
        </p:nvSpPr>
        <p:spPr/>
        <p:txBody>
          <a:bodyPr/>
          <a:lstStyle/>
          <a:p>
            <a:fld id="{44EA21A8-5A8A-40C0-B2DD-B564AFF44640}" type="slidenum">
              <a:rPr lang="it-IT" smtClean="0"/>
              <a:t>6</a:t>
            </a:fld>
            <a:endParaRPr lang="it-IT"/>
          </a:p>
        </p:txBody>
      </p:sp>
      <p:cxnSp>
        <p:nvCxnSpPr>
          <p:cNvPr id="12" name="Connettore 2 11"/>
          <p:cNvCxnSpPr/>
          <p:nvPr/>
        </p:nvCxnSpPr>
        <p:spPr>
          <a:xfrm>
            <a:off x="2843808" y="3068960"/>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0048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solidFill>
                  <a:srgbClr val="FF0000"/>
                </a:solidFill>
              </a:rPr>
              <a:t>Funzionamento</a:t>
            </a:r>
            <a:endParaRPr lang="it-IT" dirty="0">
              <a:solidFill>
                <a:srgbClr val="FF0000"/>
              </a:solidFill>
            </a:endParaRPr>
          </a:p>
        </p:txBody>
      </p:sp>
      <p:sp>
        <p:nvSpPr>
          <p:cNvPr id="8" name="Segnaposto contenuto 7"/>
          <p:cNvSpPr>
            <a:spLocks noGrp="1"/>
          </p:cNvSpPr>
          <p:nvPr>
            <p:ph idx="1"/>
          </p:nvPr>
        </p:nvSpPr>
        <p:spPr/>
        <p:txBody>
          <a:bodyPr/>
          <a:lstStyle/>
          <a:p>
            <a:r>
              <a:rPr lang="it-IT" dirty="0" err="1" smtClean="0"/>
              <a:t>WebLegal</a:t>
            </a:r>
            <a:r>
              <a:rPr lang="it-IT" dirty="0" smtClean="0"/>
              <a:t>: audit con cliente, assunzione informazioni, redazione domanda d’intervento comunitaria; deposito via FALSTAFF/COPIS (Lettere incarico – </a:t>
            </a:r>
            <a:r>
              <a:rPr lang="it-IT" dirty="0" err="1" smtClean="0"/>
              <a:t>dich</a:t>
            </a:r>
            <a:r>
              <a:rPr lang="it-IT" dirty="0" smtClean="0"/>
              <a:t>. art. 29 R608/2013);</a:t>
            </a:r>
          </a:p>
          <a:p>
            <a:r>
              <a:rPr lang="it-IT" dirty="0" err="1" smtClean="0"/>
              <a:t>WebLegal</a:t>
            </a:r>
            <a:r>
              <a:rPr lang="it-IT" dirty="0" smtClean="0"/>
              <a:t> </a:t>
            </a:r>
            <a:r>
              <a:rPr lang="it-IT" dirty="0" smtClean="0">
                <a:sym typeface="Wingdings" pitchFamily="2" charset="2"/>
              </a:rPr>
              <a:t> WLT™ (necessità di ottime relazioni locali con autorità doganali);</a:t>
            </a:r>
          </a:p>
          <a:p>
            <a:r>
              <a:rPr lang="it-IT" dirty="0" smtClean="0">
                <a:sym typeface="Wingdings" pitchFamily="2" charset="2"/>
              </a:rPr>
              <a:t>Workshop e Sessioni di approfondimento</a:t>
            </a:r>
            <a:endParaRPr lang="it-IT" dirty="0" smtClean="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7</a:t>
            </a:fld>
            <a:endParaRPr lang="it-IT"/>
          </a:p>
        </p:txBody>
      </p:sp>
    </p:spTree>
    <p:extLst>
      <p:ext uri="{BB962C8B-B14F-4D97-AF65-F5344CB8AC3E}">
        <p14:creationId xmlns:p14="http://schemas.microsoft.com/office/powerpoint/2010/main" val="4113051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IL TEAM</a:t>
            </a:r>
            <a:endParaRPr lang="it-IT" dirty="0">
              <a:solidFill>
                <a:srgbClr val="FF0000"/>
              </a:solidFill>
            </a:endParaRPr>
          </a:p>
        </p:txBody>
      </p:sp>
      <p:sp>
        <p:nvSpPr>
          <p:cNvPr id="8" name="Segnaposto contenuto 7"/>
          <p:cNvSpPr>
            <a:spLocks noGrp="1"/>
          </p:cNvSpPr>
          <p:nvPr>
            <p:ph idx="1"/>
          </p:nvPr>
        </p:nvSpPr>
        <p:spPr/>
        <p:txBody>
          <a:bodyPr>
            <a:normAutofit fontScale="85000" lnSpcReduction="20000"/>
          </a:bodyPr>
          <a:lstStyle/>
          <a:p>
            <a:r>
              <a:rPr lang="it-IT" dirty="0" smtClean="0"/>
              <a:t>Brigitte </a:t>
            </a:r>
            <a:r>
              <a:rPr lang="it-IT" dirty="0" err="1" smtClean="0"/>
              <a:t>Hayen</a:t>
            </a:r>
            <a:r>
              <a:rPr lang="it-IT" dirty="0" smtClean="0"/>
              <a:t>, GEVERS LEGAL: Benelux / Scandinavia / </a:t>
            </a:r>
            <a:r>
              <a:rPr lang="it-IT" dirty="0" err="1" smtClean="0"/>
              <a:t>Hungary</a:t>
            </a:r>
            <a:r>
              <a:rPr lang="it-IT" dirty="0" smtClean="0"/>
              <a:t>;</a:t>
            </a:r>
          </a:p>
          <a:p>
            <a:r>
              <a:rPr lang="it-IT" dirty="0" err="1" smtClean="0"/>
              <a:t>Dawn</a:t>
            </a:r>
            <a:r>
              <a:rPr lang="it-IT" dirty="0" smtClean="0"/>
              <a:t> Osborne, PALMER BIGGS BLEGAL: </a:t>
            </a:r>
            <a:r>
              <a:rPr lang="it-IT" dirty="0" err="1" smtClean="0"/>
              <a:t>United</a:t>
            </a:r>
            <a:r>
              <a:rPr lang="it-IT" dirty="0" smtClean="0"/>
              <a:t> Kingdom;</a:t>
            </a:r>
          </a:p>
          <a:p>
            <a:r>
              <a:rPr lang="it-IT" dirty="0" smtClean="0"/>
              <a:t>Tobias Malte Muller, WIRSING HASS ZOLLER: Germany;</a:t>
            </a:r>
          </a:p>
          <a:p>
            <a:r>
              <a:rPr lang="it-IT" dirty="0" smtClean="0"/>
              <a:t>Philippe Van Eeckhout, CONTRATAK: France;</a:t>
            </a:r>
          </a:p>
          <a:p>
            <a:r>
              <a:rPr lang="it-IT" dirty="0" smtClean="0"/>
              <a:t>Patricia McGovern, DFMG </a:t>
            </a:r>
            <a:r>
              <a:rPr lang="it-IT" dirty="0" err="1" smtClean="0"/>
              <a:t>Solicitors</a:t>
            </a:r>
            <a:r>
              <a:rPr lang="it-IT" dirty="0" smtClean="0"/>
              <a:t>: </a:t>
            </a:r>
            <a:r>
              <a:rPr lang="it-IT" dirty="0" err="1" smtClean="0"/>
              <a:t>Ireland</a:t>
            </a:r>
            <a:r>
              <a:rPr lang="it-IT" dirty="0" smtClean="0"/>
              <a:t>;</a:t>
            </a:r>
          </a:p>
          <a:p>
            <a:r>
              <a:rPr lang="it-IT" sz="4400" b="1" i="1" u="sng" dirty="0" smtClean="0"/>
              <a:t>Fernando </a:t>
            </a:r>
            <a:r>
              <a:rPr lang="it-IT" sz="4400" b="1" i="1" u="sng" dirty="0" err="1" smtClean="0"/>
              <a:t>Rodrìguez</a:t>
            </a:r>
            <a:r>
              <a:rPr lang="it-IT" sz="4400" b="1" i="1" u="sng" dirty="0" smtClean="0"/>
              <a:t>, </a:t>
            </a:r>
            <a:r>
              <a:rPr lang="it-IT" sz="4000" b="1" i="1" u="sng" dirty="0" smtClean="0"/>
              <a:t>SALVADOR FERRANDIS &amp; PARTNERS </a:t>
            </a:r>
            <a:r>
              <a:rPr lang="it-IT" sz="4400" b="1" i="1" u="sng" dirty="0" smtClean="0"/>
              <a:t>: </a:t>
            </a:r>
            <a:r>
              <a:rPr lang="it-IT" sz="4400" b="1" i="1" u="sng" dirty="0" err="1" smtClean="0"/>
              <a:t>Spain</a:t>
            </a:r>
            <a:endParaRPr lang="it-IT" sz="4400" b="1" i="1" u="sng" dirty="0" smtClean="0"/>
          </a:p>
          <a:p>
            <a:r>
              <a:rPr lang="it-IT" dirty="0" smtClean="0"/>
              <a:t>Roberto Manno: EU </a:t>
            </a:r>
            <a:r>
              <a:rPr lang="it-IT" dirty="0" err="1" smtClean="0"/>
              <a:t>coordination</a:t>
            </a:r>
            <a:r>
              <a:rPr lang="it-IT" dirty="0" smtClean="0"/>
              <a:t>; </a:t>
            </a:r>
            <a:r>
              <a:rPr lang="it-IT" dirty="0" err="1" smtClean="0"/>
              <a:t>Italy</a:t>
            </a:r>
            <a:r>
              <a:rPr lang="it-IT" dirty="0" smtClean="0"/>
              <a:t>; WLT </a:t>
            </a:r>
            <a:r>
              <a:rPr lang="it-IT" dirty="0" err="1" smtClean="0"/>
              <a:t>recruiting</a:t>
            </a:r>
            <a:endParaRPr lang="it-IT" dirty="0"/>
          </a:p>
        </p:txBody>
      </p:sp>
      <p:sp>
        <p:nvSpPr>
          <p:cNvPr id="5" name="Segnaposto data 4"/>
          <p:cNvSpPr>
            <a:spLocks noGrp="1"/>
          </p:cNvSpPr>
          <p:nvPr>
            <p:ph type="dt" sz="half" idx="10"/>
          </p:nvPr>
        </p:nvSpPr>
        <p:spPr/>
        <p:txBody>
          <a:bodyPr/>
          <a:lstStyle/>
          <a:p>
            <a:r>
              <a:rPr lang="it-IT" smtClean="0"/>
              <a:t>Roberto Manno</a:t>
            </a:r>
            <a:endParaRPr lang="it-IT"/>
          </a:p>
        </p:txBody>
      </p:sp>
      <p:sp>
        <p:nvSpPr>
          <p:cNvPr id="6" name="Segnaposto piè di pagina 5"/>
          <p:cNvSpPr>
            <a:spLocks noGrp="1"/>
          </p:cNvSpPr>
          <p:nvPr>
            <p:ph type="ftr" sz="quarter" idx="11"/>
          </p:nvPr>
        </p:nvSpPr>
        <p:spPr/>
        <p:txBody>
          <a:bodyPr/>
          <a:lstStyle/>
          <a:p>
            <a:r>
              <a:rPr lang="it-IT" smtClean="0"/>
              <a:t>www.weblegal.it</a:t>
            </a:r>
            <a:endParaRPr lang="it-IT"/>
          </a:p>
        </p:txBody>
      </p:sp>
      <p:sp>
        <p:nvSpPr>
          <p:cNvPr id="7" name="Segnaposto numero diapositiva 6"/>
          <p:cNvSpPr>
            <a:spLocks noGrp="1"/>
          </p:cNvSpPr>
          <p:nvPr>
            <p:ph type="sldNum" sz="quarter" idx="12"/>
          </p:nvPr>
        </p:nvSpPr>
        <p:spPr/>
        <p:txBody>
          <a:bodyPr/>
          <a:lstStyle/>
          <a:p>
            <a:fld id="{44EA21A8-5A8A-40C0-B2DD-B564AFF44640}" type="slidenum">
              <a:rPr lang="it-IT" smtClean="0"/>
              <a:t>8</a:t>
            </a:fld>
            <a:endParaRPr lang="it-IT"/>
          </a:p>
        </p:txBody>
      </p:sp>
    </p:spTree>
    <p:extLst>
      <p:ext uri="{BB962C8B-B14F-4D97-AF65-F5344CB8AC3E}">
        <p14:creationId xmlns:p14="http://schemas.microsoft.com/office/powerpoint/2010/main" val="367158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solidFill>
                  <a:srgbClr val="FF0000"/>
                </a:solidFill>
              </a:rPr>
              <a:t>Azioni - Sequestri</a:t>
            </a:r>
            <a:endParaRPr lang="it-IT" dirty="0">
              <a:solidFill>
                <a:srgbClr val="FF0000"/>
              </a:solidFill>
            </a:endParaRPr>
          </a:p>
        </p:txBody>
      </p:sp>
      <p:sp>
        <p:nvSpPr>
          <p:cNvPr id="8" name="Segnaposto contenuto 7"/>
          <p:cNvSpPr>
            <a:spLocks noGrp="1"/>
          </p:cNvSpPr>
          <p:nvPr>
            <p:ph sz="half" idx="2"/>
          </p:nvPr>
        </p:nvSpPr>
        <p:spPr>
          <a:xfrm>
            <a:off x="457200" y="2174875"/>
            <a:ext cx="2746648" cy="3951288"/>
          </a:xfrm>
        </p:spPr>
        <p:txBody>
          <a:bodyPr>
            <a:normAutofit fontScale="77500" lnSpcReduction="20000"/>
          </a:bodyPr>
          <a:lstStyle/>
          <a:p>
            <a:r>
              <a:rPr lang="it-IT" dirty="0" smtClean="0"/>
              <a:t>Dalle prime azioni (ex officio) del 2011 ad oggi, sono stati effettuati circa 25 sequestri;</a:t>
            </a:r>
          </a:p>
          <a:p>
            <a:r>
              <a:rPr lang="it-IT" dirty="0" smtClean="0"/>
              <a:t>Paesi: ITA – GER – BENELUX – ENG – SPA</a:t>
            </a:r>
          </a:p>
          <a:p>
            <a:r>
              <a:rPr lang="it-IT" dirty="0" smtClean="0"/>
              <a:t>Nel 2015 si sono avuti i primi sequestri sulle rotte Marocco-Spagna (fragole fresche) e Egitto-Rotterdam (fragole IQF)</a:t>
            </a:r>
          </a:p>
          <a:p>
            <a:pPr marL="0" indent="0">
              <a:buNone/>
            </a:pPr>
            <a:r>
              <a:rPr lang="it-IT" dirty="0" smtClean="0"/>
              <a:t> </a:t>
            </a:r>
            <a:endParaRPr lang="it-IT" dirty="0"/>
          </a:p>
        </p:txBody>
      </p:sp>
      <p:sp>
        <p:nvSpPr>
          <p:cNvPr id="4" name="Segnaposto data 3"/>
          <p:cNvSpPr>
            <a:spLocks noGrp="1"/>
          </p:cNvSpPr>
          <p:nvPr>
            <p:ph type="dt" sz="half" idx="10"/>
          </p:nvPr>
        </p:nvSpPr>
        <p:spPr/>
        <p:txBody>
          <a:bodyPr/>
          <a:lstStyle/>
          <a:p>
            <a:r>
              <a:rPr lang="it-IT" smtClean="0"/>
              <a:t>Roberto Manno</a:t>
            </a:r>
            <a:endParaRPr lang="it-IT"/>
          </a:p>
        </p:txBody>
      </p:sp>
      <p:sp>
        <p:nvSpPr>
          <p:cNvPr id="5" name="Segnaposto piè di pagina 4"/>
          <p:cNvSpPr>
            <a:spLocks noGrp="1"/>
          </p:cNvSpPr>
          <p:nvPr>
            <p:ph type="ftr" sz="quarter" idx="11"/>
          </p:nvPr>
        </p:nvSpPr>
        <p:spPr/>
        <p:txBody>
          <a:bodyPr/>
          <a:lstStyle/>
          <a:p>
            <a:r>
              <a:rPr lang="it-IT" smtClean="0"/>
              <a:t>www.weblegal.it</a:t>
            </a:r>
            <a:endParaRPr lang="it-IT"/>
          </a:p>
        </p:txBody>
      </p:sp>
      <p:sp>
        <p:nvSpPr>
          <p:cNvPr id="6" name="Segnaposto numero diapositiva 5"/>
          <p:cNvSpPr>
            <a:spLocks noGrp="1"/>
          </p:cNvSpPr>
          <p:nvPr>
            <p:ph type="sldNum" sz="quarter" idx="12"/>
          </p:nvPr>
        </p:nvSpPr>
        <p:spPr/>
        <p:txBody>
          <a:bodyPr/>
          <a:lstStyle/>
          <a:p>
            <a:fld id="{44EA21A8-5A8A-40C0-B2DD-B564AFF44640}" type="slidenum">
              <a:rPr lang="it-IT" smtClean="0"/>
              <a:t>9</a:t>
            </a:fld>
            <a:endParaRPr lang="it-IT"/>
          </a:p>
        </p:txBody>
      </p:sp>
      <p:pic>
        <p:nvPicPr>
          <p:cNvPr id="5122" name="Picture 2" descr="C:\Users\Roberto\AppData\Local\Microsoft\Windows\Temporary Internet Files\Content.Outlook\NK9QDXGY\Aardbeien (2)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2056656"/>
            <a:ext cx="2733768" cy="3645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1968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595</Words>
  <Application>Microsoft Office PowerPoint</Application>
  <PresentationFormat>Presentazione su schermo (4:3)</PresentationFormat>
  <Paragraphs>99</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Tema di Office</vt:lpstr>
      <vt:lpstr>Czech Arbitration Court</vt:lpstr>
      <vt:lpstr>Evolution of bad faith concept</vt:lpstr>
      <vt:lpstr>Is Domain Name Speculation good/bad?</vt:lpstr>
      <vt:lpstr>Actual Use of domain name</vt:lpstr>
      <vt:lpstr>WHITE LIST TEAM™</vt:lpstr>
      <vt:lpstr>WLT™ - Diagramma</vt:lpstr>
      <vt:lpstr>Funzionamento</vt:lpstr>
      <vt:lpstr>IL TEAM</vt:lpstr>
      <vt:lpstr>Azioni - Sequestri</vt:lpstr>
      <vt:lpstr>Distruzione della merce</vt:lpstr>
      <vt:lpstr>Effetti dell’enforcement</vt:lpstr>
      <vt:lpstr>Galleria Fotografica</vt:lpstr>
      <vt:lpstr>….foto….</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 Jornadas Asovav - 18 June 2015</dc:title>
  <dc:creator>Roberto</dc:creator>
  <cp:lastModifiedBy>Roberto</cp:lastModifiedBy>
  <cp:revision>23</cp:revision>
  <dcterms:created xsi:type="dcterms:W3CDTF">2015-06-15T08:18:09Z</dcterms:created>
  <dcterms:modified xsi:type="dcterms:W3CDTF">2015-09-17T10:42:25Z</dcterms:modified>
</cp:coreProperties>
</file>